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9" d="100"/>
          <a:sy n="69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Скругленный прямоугольник 9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555554-B6D6-4F5F-9E77-6A627DDEF05D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0F6E1-4BD4-4ACD-A01C-5F4DE361A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14F3-FE57-4EF8-84AF-7845C0C13FCE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159A-84EC-40F1-86A2-727FBEA6C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AB86-AABA-4399-BEFC-BED6A00B832B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55DDE-8F7E-4997-839C-83876FA4E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F6B92-43E5-4192-9A48-6FE7F0D8E2E8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EEC4-7075-4A85-8059-74749324B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10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Скругленный прямоугольник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CF9700-A02B-48F4-A57A-7B8FADA0AA38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F41F11-F27F-463F-959D-0E746DA3E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1CA9-70CA-4B42-AEE7-BC664CEB5FD8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8803D-B9B9-4693-AA9F-18913840D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3C8F4-2C27-4B90-94FC-7BB571B57BBF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7243-F8B5-40FD-813F-D8999881B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7D36E-6FC8-4304-98EF-4FC71EA6C99B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ECB15-A4BA-4139-BEF9-999E561F1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839B4F-C9CB-4BBB-AB0C-AF443AECEABB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7C1E82-FC78-4BDD-BD86-1331C728F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CC91E-3879-4A32-A8F9-9B0B3F6185A5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4B4F-DEA2-4290-B60B-0F435A7C4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A60217-8758-42D7-B3E0-FB6E28CA7E74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0D8BB3-FF47-4E5E-A3A9-2E610B7A0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Скругленный прямоугольник 8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27" name="Скругленный прямоугольник 8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916CABD-58D4-400C-8C0E-0EE4B48E1B65}" type="datetimeFigureOut">
              <a:rPr lang="ru-RU"/>
              <a:pPr>
                <a:defRPr/>
              </a:pPr>
              <a:t>04.07.2013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6A56AC-22F4-4D31-92ED-35ECA565B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03" r:id="rId8"/>
    <p:sldLayoutId id="2147483711" r:id="rId9"/>
    <p:sldLayoutId id="2147483702" r:id="rId10"/>
    <p:sldLayoutId id="214748370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13315" name="Picture 2" descr="C:\Users\User\Desktop\фото юли\75047744_3019244_1238530273_18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571625" y="2857500"/>
            <a:ext cx="65008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latin typeface="Verdana" pitchFamily="34" charset="0"/>
              </a:rPr>
              <a:t>Дидактические игры по</a:t>
            </a:r>
          </a:p>
          <a:p>
            <a:pPr algn="ctr"/>
            <a:r>
              <a:rPr lang="ru-RU" sz="4400" b="1" i="1">
                <a:latin typeface="Verdana" pitchFamily="34" charset="0"/>
              </a:rPr>
              <a:t> цветоведению в работе с дошкольниками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785813"/>
            <a:ext cx="8229600" cy="22145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Дидактическая игра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«Цветовое лото»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Цель: развивать умение различать 4 оттенка одного цвета, называть предметы одного цвета, но разных оттенков.</a:t>
            </a:r>
            <a:endParaRPr lang="ru-RU" sz="31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3554" name="Picture 2" descr="C:\Users\User\Desktop\фото юли\200420120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3214688"/>
            <a:ext cx="5572125" cy="328612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2286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Дидактическая игра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«Оденем кукол на прогулку»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Цель: учить находить оттенки темнее или светлее данного цвета. </a:t>
            </a:r>
            <a:endParaRPr lang="ru-RU" sz="31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4578" name="Picture 2" descr="C:\Users\User\Desktop\200420120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2714625"/>
            <a:ext cx="4876800" cy="36576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786188"/>
            <a:ext cx="8183562" cy="2249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Дидактическая игра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«Составь букет»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Цель: научить различать теплые и холодные цвета, закрепить в активном словаре их названия.</a:t>
            </a: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5602" name="Picture 2" descr="C:\Users\User\Desktop\200420120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642938"/>
            <a:ext cx="4876800" cy="301466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8572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 результате нашей работы: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503238" y="2071688"/>
            <a:ext cx="8183562" cy="4357687"/>
          </a:xfrm>
        </p:spPr>
        <p:txBody>
          <a:bodyPr/>
          <a:lstStyle/>
          <a:p>
            <a:r>
              <a:rPr lang="ru-RU" smtClean="0"/>
              <a:t>Дети стали лучше различать холодные и теплые  цвета;</a:t>
            </a:r>
          </a:p>
          <a:p>
            <a:r>
              <a:rPr lang="ru-RU" smtClean="0"/>
              <a:t>Узнают и различают  близкие цвета;</a:t>
            </a:r>
          </a:p>
          <a:p>
            <a:r>
              <a:rPr lang="ru-RU" smtClean="0"/>
              <a:t>Различают оттенки одного цвета;</a:t>
            </a:r>
          </a:p>
          <a:p>
            <a:r>
              <a:rPr lang="ru-RU" smtClean="0"/>
              <a:t>Различают оттенки темнее или светлее заданного цвета;</a:t>
            </a:r>
          </a:p>
          <a:p>
            <a:r>
              <a:rPr lang="ru-RU" smtClean="0"/>
              <a:t>Значительно обогатился словарный запас слов.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85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Литература: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073650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Программа воспитания и обучения в детском саду. Под редакцией Васильевой </a:t>
            </a:r>
            <a:r>
              <a:rPr lang="ru-RU" dirty="0" err="1" smtClean="0"/>
              <a:t>М.А.,Гербовой</a:t>
            </a:r>
            <a:r>
              <a:rPr lang="ru-RU" dirty="0" smtClean="0"/>
              <a:t> В.В, Комаровой Т.С.-М., Издательский дом «Воспитание дошкольника», 2010г.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Комарова Т.С., </a:t>
            </a:r>
            <a:r>
              <a:rPr lang="ru-RU" dirty="0" err="1" smtClean="0"/>
              <a:t>Размыслова</a:t>
            </a:r>
            <a:r>
              <a:rPr lang="ru-RU" dirty="0" smtClean="0"/>
              <a:t> А.В. «Цвет в детском изобразительном творчестве» – </a:t>
            </a:r>
            <a:r>
              <a:rPr lang="ru-RU" dirty="0" err="1" smtClean="0"/>
              <a:t>М.,Педагогическое</a:t>
            </a:r>
            <a:r>
              <a:rPr lang="ru-RU" dirty="0" smtClean="0"/>
              <a:t> общество России, 2002г.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Швайко</a:t>
            </a:r>
            <a:r>
              <a:rPr lang="ru-RU" dirty="0" smtClean="0"/>
              <a:t> Г.С. «Игры и игровые упражнения для развития речи» – М., Просвещение, 1988г.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Журнал «Цветной мир» №4   2009г.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Ресурсы интернет.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75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«Чувство…цвета является</a:t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популярнейшей формой эстетического</a:t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чувства  вообще.»</a:t>
            </a:r>
            <a:b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</a:rPr>
              <a:t>К.Маркс</a:t>
            </a:r>
            <a:endParaRPr lang="ru-RU" sz="28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38" name="Picture 2" descr="C:\Users\User\Desktop\фото юли\190420120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2643188"/>
            <a:ext cx="4876800" cy="36576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714375"/>
            <a:ext cx="8572500" cy="32146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Исследование цвета проводится в комплексе и обогащает науку о цвете –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цветоведение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. Она учит анализировать цвета и использовать их в своих целях. Сенсорными эталонами цвета служат </a:t>
            </a:r>
            <a:r>
              <a:rPr lang="ru-RU" sz="2800" i="1" dirty="0" smtClean="0">
                <a:solidFill>
                  <a:srgbClr val="FF0000"/>
                </a:solidFill>
              </a:rPr>
              <a:t>хроматические</a:t>
            </a:r>
            <a:r>
              <a:rPr lang="ru-RU" sz="2800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(красный, оранжевый, желтый, зеленый, синий, фиолетовый) и </a:t>
            </a:r>
            <a:r>
              <a:rPr lang="ru-RU" sz="2800" i="1" dirty="0" smtClean="0">
                <a:solidFill>
                  <a:srgbClr val="FF0000"/>
                </a:solidFill>
              </a:rPr>
              <a:t>ахроматические цвета 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(белый, </a:t>
            </a:r>
            <a:r>
              <a:rPr lang="ru-RU" sz="2800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серый,черный</a:t>
            </a:r>
            <a:r>
              <a:rPr lang="ru-RU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).</a:t>
            </a:r>
            <a:endParaRPr lang="ru-RU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2" name="Picture 2" descr="C:\Users\User\Desktop\фото юли\5056588_pn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4286250"/>
            <a:ext cx="2709863" cy="2571750"/>
          </a:xfrm>
        </p:spPr>
      </p:pic>
      <p:pic>
        <p:nvPicPr>
          <p:cNvPr id="15363" name="Picture 3" descr="C:\Users\User\Desktop\фото юли\tjhggs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4714875"/>
            <a:ext cx="5072062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352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Организация дидактической игры осуществляется в трех направлениях:</a:t>
            </a:r>
            <a:endParaRPr lang="ru-RU" i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2643188"/>
            <a:ext cx="8229600" cy="3930650"/>
          </a:xfrm>
        </p:spPr>
        <p:txBody>
          <a:bodyPr/>
          <a:lstStyle/>
          <a:p>
            <a:r>
              <a:rPr lang="ru-RU" sz="3600" smtClean="0"/>
              <a:t>Подготовка к проведению дидактической игры;</a:t>
            </a:r>
          </a:p>
          <a:p>
            <a:r>
              <a:rPr lang="ru-RU" sz="3600" smtClean="0"/>
              <a:t>Проведение дидактической игры;</a:t>
            </a:r>
          </a:p>
          <a:p>
            <a:r>
              <a:rPr lang="ru-RU" sz="3600" smtClean="0"/>
              <a:t>Анализ игры.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3525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 </a:t>
            </a: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подготовку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 проведению дидактической игры входят:</a:t>
            </a:r>
            <a:endParaRPr lang="ru-RU" i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2214563"/>
            <a:ext cx="8183562" cy="3857625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Отбор игры в соответствии с задачами;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Установление соответствия отобранной игры программным требованиям;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Определение времени проведения игры;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Выбор места;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Определение количества играющих;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Подготовка к игре самого воспитателя;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Подготовка к игре детей, обогащение их знаниями.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4983163"/>
            <a:ext cx="8043862" cy="10525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i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03238" y="2071688"/>
            <a:ext cx="8183562" cy="4286250"/>
          </a:xfrm>
        </p:spPr>
        <p:txBody>
          <a:bodyPr/>
          <a:lstStyle/>
          <a:p>
            <a:r>
              <a:rPr lang="ru-RU" sz="3200" smtClean="0"/>
              <a:t>Ознакомление детей с содержанием игры;</a:t>
            </a:r>
          </a:p>
          <a:p>
            <a:r>
              <a:rPr lang="ru-RU" sz="3200" smtClean="0"/>
              <a:t>Объяснение хода и правил игры;</a:t>
            </a:r>
          </a:p>
          <a:p>
            <a:r>
              <a:rPr lang="ru-RU" sz="3200" smtClean="0"/>
              <a:t>Показ игровых действий;</a:t>
            </a:r>
          </a:p>
          <a:p>
            <a:r>
              <a:rPr lang="ru-RU" sz="3200" smtClean="0"/>
              <a:t>Определение роли воспитателя в игре;</a:t>
            </a:r>
          </a:p>
          <a:p>
            <a:r>
              <a:rPr lang="ru-RU" sz="3200" smtClean="0"/>
              <a:t>Подведение итогов игры.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785813"/>
            <a:ext cx="700087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Проведение дидактической игры включает: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214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Дидактическая игра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«Цвета»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Цель: учить правильно называть цвета и оттенки, находить соответствующие предметы к цветам.</a:t>
            </a: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482" name="Picture 2" descr="C:\Users\User\Desktop\фото юли\2004201204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2786063"/>
            <a:ext cx="4876800" cy="335756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29289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Дидактическая игра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«Уточним цвет предмета»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Цель: упражнять в различении цвета предметов; учить различать близкие цвета. (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</a:rPr>
              <a:t>красный-оранжевый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</a:rPr>
              <a:t>красный-розовый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100" dirty="0" err="1" smtClean="0">
                <a:solidFill>
                  <a:schemeClr val="accent2">
                    <a:lumMod val="75000"/>
                  </a:schemeClr>
                </a:solidFill>
              </a:rPr>
              <a:t>розовый-сиреневый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1506" name="Picture 2" descr="C:\Users\User\Desktop\фото юли\200420120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3500438"/>
            <a:ext cx="4876800" cy="301466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3000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Дидактическая игра 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«Футболисты»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Цель: воспитывать умение различать светлые и темные цвета, группировать их, употреблять названия «светлые»(цвета), «темные»(цвета).</a:t>
            </a:r>
            <a:endParaRPr lang="ru-RU" sz="3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2530" name="Picture 3" descr="C:\Users\User\Desktop\200420120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3643313"/>
            <a:ext cx="4876800" cy="294322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326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Слайд 1</vt:lpstr>
      <vt:lpstr>«Чувство…цвета является популярнейшей формой эстетического чувства  вообще.» К.Маркс</vt:lpstr>
      <vt:lpstr>Исследование цвета проводится в комплексе и обогащает науку о цвете – цветоведение. Она учит анализировать цвета и использовать их в своих целях. Сенсорными эталонами цвета служат хроматические (красный, оранжевый, желтый, зеленый, синий, фиолетовый) и ахроматические цвета (белый, серый,черный).</vt:lpstr>
      <vt:lpstr>Организация дидактической игры осуществляется в трех направлениях:</vt:lpstr>
      <vt:lpstr>В подготовку к проведению дидактической игры входят:</vt:lpstr>
      <vt:lpstr>Слайд 6</vt:lpstr>
      <vt:lpstr>Дидактическая игра  «Цвета» Цель: учить правильно называть цвета и оттенки, находить соответствующие предметы к цветам.</vt:lpstr>
      <vt:lpstr>Дидактическая игра  «Уточним цвет предмета» Цель: упражнять в различении цвета предметов; учить различать близкие цвета. (красный-оранжевый, красный-розовый, розовый-сиреневый)</vt:lpstr>
      <vt:lpstr>Дидактическая игра  «Футболисты» Цель: воспитывать умение различать светлые и темные цвета, группировать их, употреблять названия «светлые»(цвета), «темные»(цвета).</vt:lpstr>
      <vt:lpstr>Дидактическая игра  «Цветовое лото» Цель: развивать умение различать 4 оттенка одного цвета, называть предметы одного цвета, но разных оттенков.</vt:lpstr>
      <vt:lpstr>Дидактическая игра  «Оденем кукол на прогулку» Цель: учить находить оттенки темнее или светлее данного цвета. </vt:lpstr>
      <vt:lpstr>Дидактическая игра  «Составь букет» Цель: научить различать теплые и холодные цвета, закрепить в активном словаре их названия.</vt:lpstr>
      <vt:lpstr>В результате нашей работы: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Ирина</cp:lastModifiedBy>
  <cp:revision>19</cp:revision>
  <dcterms:created xsi:type="dcterms:W3CDTF">2012-04-22T14:25:34Z</dcterms:created>
  <dcterms:modified xsi:type="dcterms:W3CDTF">2013-07-04T10:19:07Z</dcterms:modified>
</cp:coreProperties>
</file>