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 advTm="10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1000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62;\Desktop\iz-repertuara-Lyudmily-Georgievny-quotPesnya-o-hlebequot-minusovka(muzofon.com)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Даже стены тут приятно пахнут хлебом ароматным! Много дружных пекарей хлеб пекут тут на заре. А потом его в машины – и развозят в магазины. Вот откуда к нам на стол теплый, вкусный хлеб пришел!</a:t>
            </a:r>
            <a:endParaRPr lang="ru-RU" sz="2000" dirty="0"/>
          </a:p>
        </p:txBody>
      </p:sp>
      <p:pic>
        <p:nvPicPr>
          <p:cNvPr id="4" name="Содержимое 3" descr="ап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3687" y="1609725"/>
            <a:ext cx="6666026" cy="4846638"/>
          </a:xfrm>
        </p:spPr>
      </p:pic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вот он, хлебушко душистый с хрупкой корочкой витой!</a:t>
            </a:r>
            <a:br>
              <a:rPr lang="ru-RU" sz="2000" dirty="0" smtClean="0"/>
            </a:br>
            <a:r>
              <a:rPr lang="ru-RU" sz="2000" dirty="0" smtClean="0"/>
              <a:t> Вот он, теплый, золотистый, словно солнцем налитой!</a:t>
            </a:r>
            <a:endParaRPr lang="ru-RU" sz="2000" dirty="0"/>
          </a:p>
        </p:txBody>
      </p:sp>
      <p:pic>
        <p:nvPicPr>
          <p:cNvPr id="4" name="Содержимое 3" descr="SDC111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Мы старались – пели, пели </a:t>
            </a:r>
            <a:br>
              <a:rPr lang="ru-RU" sz="1800" dirty="0" smtClean="0"/>
            </a:br>
            <a:r>
              <a:rPr lang="ru-RU" sz="1800" dirty="0" smtClean="0"/>
              <a:t>хлебные частушки </a:t>
            </a:r>
            <a:br>
              <a:rPr lang="ru-RU" sz="1800" dirty="0" smtClean="0"/>
            </a:br>
            <a:r>
              <a:rPr lang="ru-RU" sz="1800" dirty="0" smtClean="0"/>
              <a:t> Очень уж проголодались,</a:t>
            </a:r>
            <a:br>
              <a:rPr lang="ru-RU" sz="1800" dirty="0" smtClean="0"/>
            </a:br>
            <a:r>
              <a:rPr lang="ru-RU" sz="1800" dirty="0" smtClean="0"/>
              <a:t>нам бы по  ватрушке!</a:t>
            </a:r>
            <a:endParaRPr lang="ru-RU" sz="1800" dirty="0"/>
          </a:p>
        </p:txBody>
      </p:sp>
      <p:pic>
        <p:nvPicPr>
          <p:cNvPr id="4" name="Содержимое 3" descr="SDC112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Не велик кусок пирога, а стоит многого труда!</a:t>
            </a:r>
            <a:endParaRPr lang="ru-RU" sz="2800" dirty="0"/>
          </a:p>
        </p:txBody>
      </p:sp>
      <p:pic>
        <p:nvPicPr>
          <p:cNvPr id="4" name="Содержимое 3" descr="SDC112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 smtClean="0"/>
              <a:t>Так и скачут из печи</a:t>
            </a:r>
            <a:br>
              <a:rPr lang="ru-RU" sz="1600" dirty="0" smtClean="0"/>
            </a:br>
            <a:r>
              <a:rPr lang="ru-RU" sz="1600" dirty="0" smtClean="0"/>
              <a:t>плюшки да ватрушки </a:t>
            </a:r>
            <a:br>
              <a:rPr lang="ru-RU" sz="1600" dirty="0" smtClean="0"/>
            </a:br>
            <a:r>
              <a:rPr lang="ru-RU" sz="1600" dirty="0" smtClean="0"/>
              <a:t>куличи да калачи,</a:t>
            </a:r>
            <a:br>
              <a:rPr lang="ru-RU" sz="1600" dirty="0" smtClean="0"/>
            </a:br>
            <a:r>
              <a:rPr lang="ru-RU" sz="1600" dirty="0" smtClean="0"/>
              <a:t>сладкие коврижки,</a:t>
            </a:r>
            <a:br>
              <a:rPr lang="ru-RU" sz="1600" dirty="0" smtClean="0"/>
            </a:br>
            <a:r>
              <a:rPr lang="ru-RU" sz="1600" dirty="0" smtClean="0"/>
              <a:t>маковые пышки!</a:t>
            </a:r>
            <a:endParaRPr lang="ru-RU" sz="1600" dirty="0"/>
          </a:p>
        </p:txBody>
      </p:sp>
      <p:pic>
        <p:nvPicPr>
          <p:cNvPr id="4" name="Содержимое 3" descr="SDC112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200" dirty="0" smtClean="0"/>
              <a:t>Ведь не сразу стали зерна хлебом тем, что на столе.</a:t>
            </a:r>
            <a:br>
              <a:rPr lang="ru-RU" sz="2200" dirty="0" smtClean="0"/>
            </a:br>
            <a:r>
              <a:rPr lang="ru-RU" sz="2200" dirty="0" smtClean="0"/>
              <a:t>Люди долго и упорно потрудились на земле!</a:t>
            </a:r>
            <a:endParaRPr lang="ru-RU" sz="2200" dirty="0"/>
          </a:p>
        </p:txBody>
      </p:sp>
      <p:pic>
        <p:nvPicPr>
          <p:cNvPr id="4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8700" y="2318544"/>
            <a:ext cx="6096000" cy="3429000"/>
          </a:xfrm>
        </p:spPr>
      </p:pic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61301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pic>
        <p:nvPicPr>
          <p:cNvPr id="4" name="iz-repertuara-Lyudmily-Georgievny-quotPesnya-o-hlebequot-minusovka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092280" y="580526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107</TotalTime>
  <Words>88</Words>
  <Application>Microsoft Office PowerPoint</Application>
  <PresentationFormat>Экран (4:3)</PresentationFormat>
  <Paragraphs>7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Даже стены тут приятно пахнут хлебом ароматным! Много дружных пекарей хлеб пекут тут на заре. А потом его в машины – и развозят в магазины. Вот откуда к нам на стол теплый, вкусный хлеб пришел!</vt:lpstr>
      <vt:lpstr>вот он, хлебушко душистый с хрупкой корочкой витой!  Вот он, теплый, золотистый, словно солнцем налитой!</vt:lpstr>
      <vt:lpstr>Мы старались – пели, пели  хлебные частушки   Очень уж проголодались, нам бы по  ватрушке!</vt:lpstr>
      <vt:lpstr>Не велик кусок пирога, а стоит многого труда!</vt:lpstr>
      <vt:lpstr>Так и скачут из печи плюшки да ватрушки  куличи да калачи, сладкие коврижки, маковые пышки!</vt:lpstr>
      <vt:lpstr> Ведь не сразу стали зерна хлебом тем, что на столе. Люди долго и упорно потрудились на земле!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«Откуда хлеб пришел» </dc:title>
  <dc:creator>КЦ</dc:creator>
  <cp:lastModifiedBy>Admin</cp:lastModifiedBy>
  <cp:revision>16</cp:revision>
  <dcterms:created xsi:type="dcterms:W3CDTF">2015-02-06T16:31:00Z</dcterms:created>
  <dcterms:modified xsi:type="dcterms:W3CDTF">2015-02-09T14:29:40Z</dcterms:modified>
</cp:coreProperties>
</file>