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 advTm="10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10000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0;&#1062;\Desktop\iz-repertuara-Lyudmily-Georgievny-quotPesnya-o-hlebequot-minusovka(muzofon.com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«Откуда хлеб пришел»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3539864"/>
            <a:ext cx="6228184" cy="1473312"/>
          </a:xfrm>
        </p:spPr>
        <p:txBody>
          <a:bodyPr>
            <a:normAutofit/>
          </a:bodyPr>
          <a:lstStyle/>
          <a:p>
            <a:pPr algn="ctr"/>
            <a:r>
              <a:rPr lang="ru-RU" smtClean="0">
                <a:solidFill>
                  <a:schemeClr val="accent4"/>
                </a:solidFill>
              </a:rPr>
              <a:t>Автор </a:t>
            </a:r>
            <a:r>
              <a:rPr lang="ru-RU" dirty="0" smtClean="0">
                <a:solidFill>
                  <a:schemeClr val="accent4"/>
                </a:solidFill>
              </a:rPr>
              <a:t>проекта: воспитатель МБДОУ «</a:t>
            </a:r>
            <a:r>
              <a:rPr lang="ru-RU" dirty="0" err="1" smtClean="0">
                <a:solidFill>
                  <a:schemeClr val="accent4"/>
                </a:solidFill>
              </a:rPr>
              <a:t>Тевризский</a:t>
            </a:r>
            <a:r>
              <a:rPr lang="ru-RU" dirty="0" smtClean="0">
                <a:solidFill>
                  <a:schemeClr val="accent4"/>
                </a:solidFill>
              </a:rPr>
              <a:t> детский сад № 3»</a:t>
            </a:r>
            <a:r>
              <a:rPr lang="ru-RU" dirty="0" err="1" smtClean="0">
                <a:solidFill>
                  <a:schemeClr val="accent4"/>
                </a:solidFill>
              </a:rPr>
              <a:t>Лагутова</a:t>
            </a:r>
            <a:r>
              <a:rPr lang="ru-RU" dirty="0" smtClean="0">
                <a:solidFill>
                  <a:schemeClr val="accent4"/>
                </a:solidFill>
              </a:rPr>
              <a:t> И. А.</a:t>
            </a:r>
          </a:p>
        </p:txBody>
      </p:sp>
      <p:pic>
        <p:nvPicPr>
          <p:cNvPr id="4" name="iz-repertuara-Lyudmily-Georgievny-quotPesnya-o-hlebequot-minusov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В малом зернышке пшеницы, летом и зимой, сила солнышка хранится и земли родной!</a:t>
            </a:r>
            <a:endParaRPr lang="ru-RU" sz="3100" dirty="0"/>
          </a:p>
        </p:txBody>
      </p:sp>
      <p:pic>
        <p:nvPicPr>
          <p:cNvPr id="4" name="Содержимое 3" descr="ол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3687" y="1609725"/>
            <a:ext cx="6666026" cy="4846638"/>
          </a:xfrm>
        </p:spPr>
      </p:pic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Проблемные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</a:rPr>
              <a:t>Как люди выращивают хлеб?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</a:rPr>
              <a:t>Почему люди с большим уважением</a:t>
            </a:r>
          </a:p>
          <a:p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</a:rPr>
              <a:t> относятся к хлебу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1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717032"/>
            <a:ext cx="2625080" cy="3140968"/>
          </a:xfrm>
          <a:prstGeom prst="rect">
            <a:avLst/>
          </a:prstGeom>
        </p:spPr>
      </p:pic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Цель: проведение исследования «Откуда хлеб пришел»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Задачи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: уточнить представление о последовательности этапов получения хлеба;</a:t>
            </a:r>
          </a:p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познакомить с профессиями людей, связанных с получением хлеба.</a:t>
            </a:r>
            <a:endParaRPr lang="ru-RU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 descr="0008-007-Selskoe-khozjajstvo-i-khim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933056"/>
            <a:ext cx="4032448" cy="2570402"/>
          </a:xfrm>
          <a:prstGeom prst="rect">
            <a:avLst/>
          </a:prstGeom>
        </p:spPr>
      </p:pic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Дети группы</a:t>
            </a: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Воспитатели</a:t>
            </a:r>
          </a:p>
          <a:p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Родители</a:t>
            </a:r>
            <a:endParaRPr lang="ru-RU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132856"/>
            <a:ext cx="4104456" cy="4572000"/>
          </a:xfrm>
          <a:prstGeom prst="rect">
            <a:avLst/>
          </a:prstGeom>
        </p:spPr>
      </p:pic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Интеграция образовательных областей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Коммуникация</a:t>
            </a:r>
          </a:p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Социализация</a:t>
            </a:r>
          </a:p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Безопасность</a:t>
            </a:r>
          </a:p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Здоровье</a:t>
            </a:r>
          </a:p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Труд</a:t>
            </a:r>
          </a:p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Познание</a:t>
            </a:r>
          </a:p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Музыка</a:t>
            </a:r>
          </a:p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Чтение художественной литературы</a:t>
            </a:r>
          </a:p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Художественное творчество</a:t>
            </a:r>
            <a:endParaRPr lang="ru-RU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95683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тип проекта: информационно – исследовательский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по времени проведения: продолжительный</a:t>
            </a:r>
            <a:endParaRPr lang="ru-RU" sz="2800" dirty="0"/>
          </a:p>
        </p:txBody>
      </p:sp>
      <p:pic>
        <p:nvPicPr>
          <p:cNvPr id="4" name="Содержимое 3" descr="SDC111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420888"/>
            <a:ext cx="5256584" cy="4176463"/>
          </a:xfrm>
        </p:spPr>
      </p:pic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реализации: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Беседа о хлебе;</a:t>
            </a:r>
          </a:p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Чтение стихов, пословиц, поговорок о хлебе;</a:t>
            </a:r>
          </a:p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Рассматривание иллюстраций в книгах, репродукций картин И.Шишкина «Рожь», Т.Яблонской «Хлеб»</a:t>
            </a:r>
          </a:p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Экскурсии на поле, элеватор, хлебозавод, библиотеку;</a:t>
            </a:r>
          </a:p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Составление таблиц – схем ( изображение последовательности выращивания хлебных злаков);</a:t>
            </a:r>
          </a:p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Сюжетно – ролевая игра «Магазин хлебобулочных изделий»</a:t>
            </a:r>
          </a:p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НОД «Кто выращивает хлеб», «Откуда хлеб пришел»</a:t>
            </a:r>
          </a:p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Опыты по выращиванию семян ( овес, пшеница);</a:t>
            </a:r>
          </a:p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Праздник урожая.</a:t>
            </a:r>
            <a:endParaRPr lang="ru-RU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Без труда хлеб не родится никогда!</a:t>
            </a:r>
            <a:endParaRPr lang="ru-RU" sz="3200" dirty="0"/>
          </a:p>
        </p:txBody>
      </p:sp>
      <p:pic>
        <p:nvPicPr>
          <p:cNvPr id="4" name="Содержимое 3" descr="SDC111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7200800" cy="4971579"/>
          </a:xfrm>
        </p:spPr>
      </p:pic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Слава тем, кто хлеб растил, не жалел трудов и сил!</a:t>
            </a:r>
            <a:endParaRPr lang="ru-RU" sz="3200" dirty="0"/>
          </a:p>
        </p:txBody>
      </p:sp>
      <p:pic>
        <p:nvPicPr>
          <p:cNvPr id="5" name="Содержимое 4" descr="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09724"/>
            <a:ext cx="7488832" cy="4987627"/>
          </a:xfrm>
        </p:spPr>
      </p:pic>
    </p:spTree>
  </p:cSld>
  <p:clrMapOvr>
    <a:masterClrMapping/>
  </p:clrMapOvr>
  <p:transition spd="med" advTm="10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107</TotalTime>
  <Words>215</Words>
  <Application>Microsoft Office PowerPoint</Application>
  <PresentationFormat>Экран (4:3)</PresentationFormat>
  <Paragraphs>42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Проект «Откуда хлеб пришел» </vt:lpstr>
      <vt:lpstr>Проблемные вопросы</vt:lpstr>
      <vt:lpstr>Цель: проведение исследования «Откуда хлеб пришел»</vt:lpstr>
      <vt:lpstr>Участники проекта:</vt:lpstr>
      <vt:lpstr>Интеграция образовательных областей</vt:lpstr>
      <vt:lpstr>тип проекта: информационно – исследовательский  по времени проведения: продолжительный</vt:lpstr>
      <vt:lpstr>Ход реализации:</vt:lpstr>
      <vt:lpstr>Без труда хлеб не родится никогда!</vt:lpstr>
      <vt:lpstr>Слава тем, кто хлеб растил, не жалел трудов и сил!</vt:lpstr>
      <vt:lpstr>В малом зернышке пшеницы, летом и зимой, сила солнышка хранится и земли родной!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«Откуда хлеб пришел» </dc:title>
  <dc:creator>КЦ</dc:creator>
  <cp:lastModifiedBy>Admin</cp:lastModifiedBy>
  <cp:revision>17</cp:revision>
  <dcterms:created xsi:type="dcterms:W3CDTF">2015-02-06T16:31:00Z</dcterms:created>
  <dcterms:modified xsi:type="dcterms:W3CDTF">2015-02-09T14:30:03Z</dcterms:modified>
</cp:coreProperties>
</file>