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58" r:id="rId7"/>
    <p:sldId id="265" r:id="rId8"/>
    <p:sldId id="266" r:id="rId9"/>
    <p:sldId id="267" r:id="rId10"/>
    <p:sldId id="268" r:id="rId11"/>
    <p:sldId id="269" r:id="rId12"/>
    <p:sldId id="271" r:id="rId13"/>
    <p:sldId id="274" r:id="rId14"/>
    <p:sldId id="275" r:id="rId15"/>
    <p:sldId id="276" r:id="rId16"/>
    <p:sldId id="270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230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slide" Target="slide1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2;&#1086;&#1080;%20&#1076;&#1086;&#1082;&#1091;&#1084;&#1077;&#1085;&#1090;&#1099;\T&#1072;&#1085;&#1103;\&#1053;&#1086;&#1074;&#1072;&#1103;%20&#1087;&#1072;&#1087;&#1082;&#1072;\&#1082;&#1091;&#1088;&#1086;&#1095;&#1082;&#1072;%20-%20&#1082;&#1091;&#1088;&#1080;&#1085;&#1099;&#1081;%20&#1088;&#1077;&#1087;%20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2;&#1086;&#1080;%20&#1076;&#1086;&#1082;&#1091;&#1084;&#1077;&#1085;&#1090;&#1099;\T&#1072;&#1085;&#1103;\&#1053;&#1086;&#1074;&#1072;&#1103;%20&#1087;&#1072;&#1087;&#1082;&#1072;\&#1082;&#1086;&#1083;&#1086;&#1073;&#1086;&#1082;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2;&#1086;&#1080;%20&#1076;&#1086;&#1082;&#1091;&#1084;&#1077;&#1085;&#1090;&#1099;\T&#1072;&#1085;&#1103;\&#1053;&#1086;&#1074;&#1072;&#1103;%20&#1087;&#1072;&#1087;&#1082;&#1072;\&#1090;&#1088;&#1080;%20&#1087;&#1086;&#1088;&#1086;&#1089;&#1077;&#1085;&#1082;&#1072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slide" Target="slide1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nsportal.ru/sites/default/files/2012/4/f_4be90fc54e5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2"/>
          </a:xfrm>
          <a:prstGeom prst="rect">
            <a:avLst/>
          </a:prstGeom>
          <a:noFill/>
        </p:spPr>
      </p:pic>
      <p:pic>
        <p:nvPicPr>
          <p:cNvPr id="3077" name="Picture 5" descr="F:\Мои документы\Tаня\Новая папка\0_a4fae_586f1340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4664"/>
            <a:ext cx="3240360" cy="5259715"/>
          </a:xfrm>
          <a:prstGeom prst="rect">
            <a:avLst/>
          </a:prstGeom>
          <a:noFill/>
        </p:spPr>
      </p:pic>
      <p:pic>
        <p:nvPicPr>
          <p:cNvPr id="3078" name="Picture 6" descr="F:\Мои документы\Tаня\Новая папка\question_mar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437112"/>
            <a:ext cx="1571625" cy="2190750"/>
          </a:xfrm>
          <a:prstGeom prst="rect">
            <a:avLst/>
          </a:prstGeom>
          <a:noFill/>
        </p:spPr>
      </p:pic>
      <p:pic>
        <p:nvPicPr>
          <p:cNvPr id="6" name="Picture 6" descr="F:\Мои документы\Tаня\Новая папка\question_mar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645024"/>
            <a:ext cx="1571625" cy="2190750"/>
          </a:xfrm>
          <a:prstGeom prst="rect">
            <a:avLst/>
          </a:prstGeom>
          <a:noFill/>
        </p:spPr>
      </p:pic>
      <p:pic>
        <p:nvPicPr>
          <p:cNvPr id="7" name="Picture 6" descr="F:\Мои документы\Tаня\Новая папка\question_mar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75" y="1700808"/>
            <a:ext cx="1571625" cy="2190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91880" y="-177790"/>
            <a:ext cx="508664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Загадочная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www.rulez-t.info/images/2008/11/05/wall_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C:\Users\Евгений\Desktop\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55690"/>
            <a:ext cx="3096344" cy="3802310"/>
          </a:xfrm>
          <a:prstGeom prst="rect">
            <a:avLst/>
          </a:prstGeom>
          <a:noFill/>
        </p:spPr>
      </p:pic>
      <p:pic>
        <p:nvPicPr>
          <p:cNvPr id="3" name="Picture 2" descr="C:\Users\Евгений\Desktop\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7656" y="260648"/>
            <a:ext cx="3096344" cy="38023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494077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Молодцы!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2" descr="C:\Users\Евгений\Desktop\wYdb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708920"/>
            <a:ext cx="4241774" cy="2448272"/>
          </a:xfrm>
          <a:prstGeom prst="rect">
            <a:avLst/>
          </a:prstGeom>
          <a:noFill/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7236296" y="6021288"/>
            <a:ext cx="1368152" cy="836712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rulez-t.info/images/2008/11/05/wall_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90669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latin typeface="Monotype Corsiva" pitchFamily="66" charset="0"/>
              </a:rPr>
              <a:t>Попробуйте ещё раз!</a:t>
            </a:r>
            <a:endParaRPr lang="ru-RU" sz="8800" dirty="0">
              <a:latin typeface="Monotype Corsiva" pitchFamily="66" charset="0"/>
            </a:endParaRPr>
          </a:p>
        </p:txBody>
      </p:sp>
      <p:pic>
        <p:nvPicPr>
          <p:cNvPr id="4" name="Picture 7" descr="36_2_2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2098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6948264" y="5949280"/>
            <a:ext cx="1440160" cy="908720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look.com.ua/download.php?file=201209/640x480/look.com.ua-28107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700" name="Picture 4" descr="http://www.stihi.ru/pics/2011/07/07/2329.jpg"/>
          <p:cNvPicPr>
            <a:picLocks noChangeAspect="1" noChangeArrowheads="1"/>
          </p:cNvPicPr>
          <p:nvPr/>
        </p:nvPicPr>
        <p:blipFill>
          <a:blip r:embed="rId3" cstate="print"/>
          <a:srcRect l="30722" b="12377"/>
          <a:stretch>
            <a:fillRect/>
          </a:stretch>
        </p:blipFill>
        <p:spPr bwMode="auto">
          <a:xfrm>
            <a:off x="1619672" y="-148382"/>
            <a:ext cx="7056784" cy="700638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look.com.ua/download.php?file=201209/640x480/look.com.ua-28107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4" descr="http://www.sprinter.ru/pic/big/2143d6f79b4d4eb558fc2b4d1cf65daa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16301" t="15120" r="13061" b="11171"/>
          <a:stretch>
            <a:fillRect/>
          </a:stretch>
        </p:blipFill>
        <p:spPr bwMode="auto">
          <a:xfrm>
            <a:off x="251520" y="260648"/>
            <a:ext cx="3312368" cy="345638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1028" name="Picture 4" descr="http://www.kmrz.ru/catimg/75/7596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-1588" t="19416" r="3119"/>
          <a:stretch>
            <a:fillRect/>
          </a:stretch>
        </p:blipFill>
        <p:spPr bwMode="auto">
          <a:xfrm>
            <a:off x="5796136" y="404664"/>
            <a:ext cx="3254397" cy="3485803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7" name="Picture 8" descr="http://evrolist.ru/components/com_virtuemart/shop_image/product/my_6486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l="18144" t="18144" r="18353" b="34985"/>
          <a:stretch>
            <a:fillRect/>
          </a:stretch>
        </p:blipFill>
        <p:spPr bwMode="auto">
          <a:xfrm>
            <a:off x="2266010" y="3447216"/>
            <a:ext cx="4390165" cy="324036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www.rulez-t.info/images/2008/11/05/wall_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C:\Users\Евгений\Desktop\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55690"/>
            <a:ext cx="3096344" cy="3802310"/>
          </a:xfrm>
          <a:prstGeom prst="rect">
            <a:avLst/>
          </a:prstGeom>
          <a:noFill/>
        </p:spPr>
      </p:pic>
      <p:pic>
        <p:nvPicPr>
          <p:cNvPr id="3" name="Picture 2" descr="C:\Users\Евгений\Desktop\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7656" y="260648"/>
            <a:ext cx="3096344" cy="38023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494077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Молодцы!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2" descr="C:\Users\Евгений\Desktop\wYdb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708920"/>
            <a:ext cx="4241774" cy="2448272"/>
          </a:xfrm>
          <a:prstGeom prst="rect">
            <a:avLst/>
          </a:prstGeom>
          <a:noFill/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7236296" y="6021288"/>
            <a:ext cx="1368152" cy="836712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rulez-t.info/images/2008/11/05/wall_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90669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latin typeface="Monotype Corsiva" pitchFamily="66" charset="0"/>
              </a:rPr>
              <a:t>Попробуйте ещё раз!</a:t>
            </a:r>
            <a:endParaRPr lang="ru-RU" sz="8800" dirty="0">
              <a:latin typeface="Monotype Corsiva" pitchFamily="66" charset="0"/>
            </a:endParaRPr>
          </a:p>
        </p:txBody>
      </p:sp>
      <p:pic>
        <p:nvPicPr>
          <p:cNvPr id="4" name="Picture 7" descr="36_2_2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2098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6948264" y="5949280"/>
            <a:ext cx="1440160" cy="908720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www.look.com.ua/download.php?file=201209/640x480/look.com.ua-28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6" name="Picture 6" descr="http://img1.liveinternet.ru/images/attach/c/4/80/701/80701561_f_4d529273569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-302842"/>
            <a:ext cx="7041714" cy="716084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look.com.ua/download.php?file=201209/640x480/look.com.ua-28107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4" descr="http://www.sprinter.ru/pic/big/2143d6f79b4d4eb558fc2b4d1cf65daa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16301" t="15120" r="13061" b="11171"/>
          <a:stretch>
            <a:fillRect/>
          </a:stretch>
        </p:blipFill>
        <p:spPr bwMode="auto">
          <a:xfrm>
            <a:off x="251520" y="260648"/>
            <a:ext cx="3312368" cy="345638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1028" name="Picture 4" descr="http://www.kmrz.ru/catimg/75/7596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-1588" t="19416" r="3119"/>
          <a:stretch>
            <a:fillRect/>
          </a:stretch>
        </p:blipFill>
        <p:spPr bwMode="auto">
          <a:xfrm>
            <a:off x="5796136" y="404664"/>
            <a:ext cx="3254397" cy="3485803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7" name="Picture 8" descr="http://evrolist.ru/components/com_virtuemart/shop_image/product/my_6486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l="18144" t="18144" r="18353" b="34985"/>
          <a:stretch>
            <a:fillRect/>
          </a:stretch>
        </p:blipFill>
        <p:spPr bwMode="auto">
          <a:xfrm>
            <a:off x="2266010" y="3447216"/>
            <a:ext cx="4390165" cy="324036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www.rulez-t.info/images/2008/11/05/wall_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C:\Users\Евгений\Desktop\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55690"/>
            <a:ext cx="3096344" cy="3802310"/>
          </a:xfrm>
          <a:prstGeom prst="rect">
            <a:avLst/>
          </a:prstGeom>
          <a:noFill/>
        </p:spPr>
      </p:pic>
      <p:pic>
        <p:nvPicPr>
          <p:cNvPr id="3" name="Picture 2" descr="C:\Users\Евгений\Desktop\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7656" y="260648"/>
            <a:ext cx="3096344" cy="38023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494077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Молодцы!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2" descr="C:\Users\Евгений\Desktop\wYdb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708920"/>
            <a:ext cx="4241774" cy="2448272"/>
          </a:xfrm>
          <a:prstGeom prst="rect">
            <a:avLst/>
          </a:prstGeom>
          <a:noFill/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7236296" y="6021288"/>
            <a:ext cx="1368152" cy="836712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rulez-t.info/images/2008/11/05/wall_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90669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latin typeface="Monotype Corsiva" pitchFamily="66" charset="0"/>
              </a:rPr>
              <a:t>Попробуйте ещё раз!</a:t>
            </a:r>
            <a:endParaRPr lang="ru-RU" sz="8800" dirty="0">
              <a:latin typeface="Monotype Corsiva" pitchFamily="66" charset="0"/>
            </a:endParaRPr>
          </a:p>
        </p:txBody>
      </p:sp>
      <p:pic>
        <p:nvPicPr>
          <p:cNvPr id="4" name="Picture 7" descr="36_2_2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2098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6948264" y="5949280"/>
            <a:ext cx="1440160" cy="908720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www.look.com.ua/download.php?file=201209/640x480/look.com.ua-28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http://lol54.ru/uploads/posts/2010-09/thumbs/1285319875_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-22953"/>
            <a:ext cx="6912768" cy="6806419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" name="курочка - куриный реп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740352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www.look.com.ua/download.php?file=201209/640x480/look.com.ua-28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://jpuz.ru/public/13127/592425017288211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8640960" cy="576064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www.look.com.ua/download.php?file=201209/640x480/look.com.ua-28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step-mart.com/blog/wp-content/uploads/2013/01/kolob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0"/>
            <a:ext cx="6336704" cy="683495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" name="колоб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00392" y="5949280"/>
            <a:ext cx="908720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www.look.com.ua/download.php?file=201209/640x480/look.com.ua-28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www.karusel-toys.ru/images/catalog/20130404040618s_114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20688"/>
            <a:ext cx="8205627" cy="566124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" name="три поросе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956376" y="6021288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nsportal.ru/sites/default/files/2012/4/f_4be90fc54e5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-177790"/>
            <a:ext cx="4685898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Сказочная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F:\Мои документы\Tаня\Новая папка\fairy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5674173" cy="4636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nsportal.ru/sites/default/files/2012/4/f_4be90fc54e5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-17779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Радужная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7410" name="Picture 2" descr="F:\Мои документы\Tаня\Новая папка\7199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3476625" cy="478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look.com.ua/download.php?file=201209/640x480/look.com.ua-28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sovetskiymultik.at.ua/1/gusi-lebedi.0-05-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8" y="332655"/>
            <a:ext cx="8904989" cy="667874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look.com.ua/download.php?file=201209/640x480/look.com.ua-28107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4" descr="http://www.sprinter.ru/pic/big/2143d6f79b4d4eb558fc2b4d1cf65daa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16301" t="15120" r="13061" b="11171"/>
          <a:stretch>
            <a:fillRect/>
          </a:stretch>
        </p:blipFill>
        <p:spPr bwMode="auto">
          <a:xfrm>
            <a:off x="251520" y="260648"/>
            <a:ext cx="3312368" cy="345638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1028" name="Picture 4" descr="http://www.kmrz.ru/catimg/75/7596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-1588" t="19416" r="3119"/>
          <a:stretch>
            <a:fillRect/>
          </a:stretch>
        </p:blipFill>
        <p:spPr bwMode="auto">
          <a:xfrm>
            <a:off x="5796136" y="404664"/>
            <a:ext cx="3254397" cy="3485803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1032" name="Picture 8" descr="http://evrolist.ru/components/com_virtuemart/shop_image/product/my_6486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l="18144" t="18144" r="18353" b="34985"/>
          <a:stretch>
            <a:fillRect/>
          </a:stretch>
        </p:blipFill>
        <p:spPr bwMode="auto">
          <a:xfrm>
            <a:off x="2266010" y="3447216"/>
            <a:ext cx="4390165" cy="324036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21</Words>
  <Application>Microsoft Office PowerPoint</Application>
  <PresentationFormat>Экран (4:3)</PresentationFormat>
  <Paragraphs>9</Paragraphs>
  <Slides>19</Slides>
  <Notes>0</Notes>
  <HiddenSlides>6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Евгений</cp:lastModifiedBy>
  <cp:revision>22</cp:revision>
  <dcterms:created xsi:type="dcterms:W3CDTF">2013-10-13T15:03:21Z</dcterms:created>
  <dcterms:modified xsi:type="dcterms:W3CDTF">2015-02-18T14:23:56Z</dcterms:modified>
</cp:coreProperties>
</file>