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78" r:id="rId17"/>
    <p:sldId id="273" r:id="rId18"/>
    <p:sldId id="276" r:id="rId19"/>
    <p:sldId id="274" r:id="rId20"/>
    <p:sldId id="280" r:id="rId21"/>
    <p:sldId id="270" r:id="rId22"/>
    <p:sldId id="271" r:id="rId23"/>
    <p:sldId id="272" r:id="rId24"/>
    <p:sldId id="275" r:id="rId25"/>
    <p:sldId id="27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1288599242_matematika_carica_nau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58" y="1"/>
            <a:ext cx="9144000" cy="685431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accent3">
                <a:lumMod val="50000"/>
              </a:schemeClr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 b="1">
                <a:solidFill>
                  <a:srgbClr val="006600"/>
                </a:solidFill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437112"/>
            <a:ext cx="4528592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098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0a2446eea378dac32a93eb6b711622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05" y="12092"/>
            <a:ext cx="9132195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12700" contourW="12700">
            <a:bevelT/>
            <a:contourClr>
              <a:schemeClr val="tx1">
                <a:lumMod val="50000"/>
                <a:lumOff val="50000"/>
              </a:schemeClr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9571671">
            <a:off x="7945438" y="6315075"/>
            <a:ext cx="12430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" b="1">
                <a:solidFill>
                  <a:srgbClr val="7F7F7F"/>
                </a:solidFill>
                <a:latin typeface="Georgia" pitchFamily="18" charset="0"/>
              </a:rPr>
              <a:t>shpuntova.ucoz.ru</a:t>
            </a:r>
            <a:endParaRPr lang="ru-RU" sz="800" b="1">
              <a:solidFill>
                <a:srgbClr val="7F7F7F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8689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931224" cy="432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73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6600"/>
          </a:solidFill>
          <a:latin typeface="Georg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404813"/>
            <a:ext cx="7772400" cy="15954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(сущность, структура, содержание)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929197"/>
            <a:ext cx="3813172" cy="1260465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Людмила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Станиславовна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МБДОУ № 400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3022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429684" cy="46685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 предусматривает: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Формирование основ социальной адаптации и жизненной компетентности ребенка.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Воспитание элементов научного мировоззрения, развитие позитивного отношения к окружающей среде.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Утверждение позитивного эмоционально-ценностного отношения к практической и духовной деятельности человека.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Развитие потребности в реализации собственных творческих способностей.</a:t>
            </a: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429684" cy="4811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</a:t>
            </a: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пределах базового компонента осуществляется по Государственной базовой программе и учебно-методическим пособиям. </a:t>
            </a:r>
          </a:p>
          <a:p>
            <a:pPr>
              <a:buNone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Получение дошкольного образования детьми, которые нуждаются в </a:t>
            </a: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коррекции развития</a:t>
            </a: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осуществляется по отдельным программам и методикам, разработанным на основе Государственной базовой программы. </a:t>
            </a: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Дополнительные образовательные услуги</a:t>
            </a: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которые не определены базовым компонентом дошкольного образования, вводятся с согласия родителей (законных представителей) в рамках предельно допустимой нагрузки ребенка.</a:t>
            </a: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82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Принципы дошкольного образования: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отношений.</a:t>
            </a: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82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Принципы дошкольного образования: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Сотрудничество Организации с семьей.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Приобщение детей к </a:t>
            </a:r>
            <a:r>
              <a:rPr lang="ru-RU" sz="2400" i="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социо-культурным</a:t>
            </a: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Учет этнокультурной ситуации развития детей.</a:t>
            </a: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82864"/>
          </a:xfrm>
        </p:spPr>
        <p:txBody>
          <a:bodyPr/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Целевые ориентиры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Они выступают основаниями преемственности дошкольного и начального общего образования.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50257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: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Повышение социального статуса дошкольного образования.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7929618" cy="4382798"/>
          </a:xfrm>
        </p:spPr>
        <p:txBody>
          <a:bodyPr/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ориентиры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к учебной деятельности на этапе завершения ими дошкольного образования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82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общеобразовательная программа дошкольного образования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конкретная модель учебно-воспитательного процесса учреждения и охватывает все виды деятельности детей с учетом их приоритетности в каждом возрастном периоде и подлежит постоянной корректировке на основании ежегодно проводимого мониторинга качества предоставляемых образовательных услуг.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1594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9543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35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используемые дошкольным учреждением , обеспечивают оптимальную нагрузку на ребенка, они соответствуют Закону Российской Федерации «Об образовании» и Типовому положению о дошкольном образовательном учреждении, ФГОС ДО.</a:t>
            </a:r>
          </a:p>
          <a:p>
            <a:pPr>
              <a:buNone/>
            </a:pPr>
            <a:r>
              <a:rPr lang="ru-RU" sz="35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Программы </a:t>
            </a:r>
            <a:r>
              <a:rPr lang="ru-RU" sz="35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sz="35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относятся к общеобразовательным программам дошкольного образования и большинство из них являются преемственными со школьными.</a:t>
            </a:r>
            <a:endParaRPr lang="ru-RU" sz="35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82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Для удовлетворения запросов родителей на развитие, обучение и воспитание из ребенка обеспечивается повышение качества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ДОУ постоянно ведется контроль качества образования и обозначены приоритеты развития учреждения.</a:t>
            </a:r>
          </a:p>
          <a:p>
            <a:pPr>
              <a:buFont typeface="Arial" pitchFamily="34" charset="0"/>
              <a:buChar char="•"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Приведены в систему используемые программы и технологии.</a:t>
            </a:r>
          </a:p>
          <a:p>
            <a:pPr>
              <a:buFont typeface="Arial" pitchFamily="34" charset="0"/>
              <a:buChar char="•"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Имеются собственные разработки педагогов, ведутся эксперименты по их апробации и внедрение в работу с детьми.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929618" cy="442915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Дошкольный возраст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важнейший период становления личности, формируется ответственность и способность ребенка к свободному выбору, уважению и пониманию других людей независимо от их социального происхождения.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500834"/>
            <a:ext cx="7931224" cy="96518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4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329642" cy="4882864"/>
          </a:xfrm>
        </p:spPr>
        <p:txBody>
          <a:bodyPr/>
          <a:lstStyle/>
          <a:p>
            <a:pPr>
              <a:buNone/>
            </a:pPr>
            <a:r>
              <a:rPr lang="ru-RU" i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Максимально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допустимый объем образовательной нагрузки должен соответствовать санитарно-эпидемиологическим правилам и нормативам </a:t>
            </a:r>
            <a:r>
              <a:rPr lang="ru-RU" i="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1594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43932" cy="459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В условиях модернизации и развития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возникла необходимость разработать общеобразовательную программу дошкольного учреждения, отражающую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структуру воспитательно-образовательного процесса.</a:t>
            </a:r>
            <a:endParaRPr lang="ru-RU" i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1594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072494" cy="4811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Развитие личности, мотивации и способностей детей в различных видах деятельности должны охватывать следующие </a:t>
            </a:r>
            <a:r>
              <a:rPr lang="ru-RU" sz="28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структурные единицы</a:t>
            </a: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представляющие определенные направления развития и образования детей: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Речевое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>
              <a:buNone/>
            </a:pP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7858180" cy="4668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Аспекты образовательной среды </a:t>
            </a: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ребенка дошкольного возраста должны отражать следующие: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развивающая образовательная среда.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Характер взаимодействия со взрослыми.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детьми.</a:t>
            </a:r>
          </a:p>
          <a:p>
            <a:pPr>
              <a:buFont typeface="Arial" pitchFamily="34" charset="0"/>
              <a:buChar char="•"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Система отношений ребенка к миру, другим людям, к самому себе.</a:t>
            </a:r>
            <a:endParaRPr lang="ru-RU" sz="28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4811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Планирование совместной работы администрации, педагогов, представителей Учредителя, родителей и общественности гарантирует учреждению прозрачность его деятельности и возможность совместного сотрудничества по созданию оптимальных условий и форм организации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1594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931224" cy="4311360"/>
          </a:xfrm>
        </p:spPr>
        <p:txBody>
          <a:bodyPr/>
          <a:lstStyle/>
          <a:p>
            <a:pPr>
              <a:buNone/>
            </a:pP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Сущность, содержание, структура дошкольного образования немыслимо без опоры на уже имеющиеся традиции и усвоения кардинально новых форм.</a:t>
            </a:r>
            <a:endParaRPr lang="ru-RU" sz="3600" i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879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931224" cy="42399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Дошкольное детство </a:t>
            </a:r>
            <a:r>
              <a:rPr lang="ru-RU" sz="36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первая ступень системы непрерывного образования, начальный этап овладения культурно-историческими ценностями.</a:t>
            </a:r>
            <a:endParaRPr lang="ru-RU" sz="36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500174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931224" cy="4882864"/>
          </a:xfrm>
        </p:spPr>
        <p:txBody>
          <a:bodyPr/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Предназначение </a:t>
            </a:r>
            <a:r>
              <a:rPr lang="ru-RU" sz="36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36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36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современном этапе состоит не только в формировании определенной суммы знаний, но и в развитии базовых способностей личности, ее социальных и культурных навыков, здорового образа жизни.</a:t>
            </a:r>
            <a:endParaRPr lang="ru-RU" sz="36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3737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82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Дошкольное учреждение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сегодня рассматривается как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социально-образовательная система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которая может решать задачи создания условий для полноценного развития личности каждого ребенка, разновозрастного сотрудничества, социально-педагогической работы с семьей, медицинского просвещения, оказание психологической помощи.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8" cy="4739988"/>
          </a:xfrm>
        </p:spPr>
        <p:txBody>
          <a:bodyPr/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Суть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это его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является той приоритетной сферой, от которой зависит развитие человека, способного самостоятельно и сознательно строить свою жизнь в духе общечеловеческих ценностей, с учетом традиций своего народа. 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643998" cy="4668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условиях модернизации и развития 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произошли изменения как в организации, так и в содержании деятельности педагогического коллектива: образовательное пространство предполагает вариативность.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2308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931224" cy="4882864"/>
          </a:xfrm>
        </p:spPr>
        <p:txBody>
          <a:bodyPr/>
          <a:lstStyle/>
          <a:p>
            <a:pPr>
              <a:buNone/>
            </a:pP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Под </a:t>
            </a:r>
            <a:r>
              <a:rPr lang="ru-RU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содержанием</a:t>
            </a:r>
            <a:r>
              <a:rPr lang="ru-RU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 понимают педагогически адаптированную систему знаний, творческого способа их освоения и эмоционально-ценностного, субъективного отношения ребенка к окружающему миру, природе, людям, обществу, в целом и самому себе.</a:t>
            </a:r>
            <a:endParaRPr lang="ru-RU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3022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82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 определяется: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Стандартом Дошкольного Образования (ФГОС ДО).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Общеобразовательными программами дошкольного образования (комплексными, коррекционными и парциальными.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Системой дополнительного образования.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Уровнем и качеством предоставляемых образовательных услуг.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Формированием здорового образа жизни.</a:t>
            </a:r>
          </a:p>
          <a:p>
            <a:pPr>
              <a:buFont typeface="Arial" pitchFamily="34" charset="0"/>
              <a:buChar char="•"/>
            </a:pPr>
            <a:r>
              <a:rPr lang="ru-RU" sz="2400" i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Системой работы с социумом.</a:t>
            </a:r>
            <a:endParaRPr lang="ru-RU" sz="2400" i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198</TotalTime>
  <Words>957</Words>
  <Application>Microsoft Office PowerPoint</Application>
  <PresentationFormat>Экран (4:3)</PresentationFormat>
  <Paragraphs>64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2</vt:lpstr>
      <vt:lpstr>Дошкольное образование (сущность, структура, содержание)</vt:lpstr>
      <vt:lpstr>Дошкольный возраст – важнейший период становления личности, формируется ответственность и способность ребенка к свободному выбору, уважению и пониманию других людей независимо от их социального происхождения.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АЛЕКСАНДР</cp:lastModifiedBy>
  <cp:revision>23</cp:revision>
  <dcterms:created xsi:type="dcterms:W3CDTF">2012-01-11T13:35:36Z</dcterms:created>
  <dcterms:modified xsi:type="dcterms:W3CDTF">2015-02-18T19:37:00Z</dcterms:modified>
</cp:coreProperties>
</file>