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4" r:id="rId3"/>
    <p:sldId id="309" r:id="rId4"/>
    <p:sldId id="310" r:id="rId5"/>
    <p:sldId id="311" r:id="rId6"/>
    <p:sldId id="312" r:id="rId7"/>
    <p:sldId id="313" r:id="rId8"/>
    <p:sldId id="314" r:id="rId9"/>
    <p:sldId id="33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C9D1"/>
    <a:srgbClr val="F28ED8"/>
    <a:srgbClr val="FAD2F0"/>
    <a:srgbClr val="3D20EC"/>
    <a:srgbClr val="53CD79"/>
    <a:srgbClr val="AE84E6"/>
    <a:srgbClr val="E50BCB"/>
    <a:srgbClr val="990CA4"/>
    <a:srgbClr val="E50B9C"/>
    <a:srgbClr val="D719A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5" autoAdjust="0"/>
    <p:restoredTop sz="94660"/>
  </p:normalViewPr>
  <p:slideViewPr>
    <p:cSldViewPr>
      <p:cViewPr>
        <p:scale>
          <a:sx n="66" d="100"/>
          <a:sy n="66" d="100"/>
        </p:scale>
        <p:origin x="-322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6BEE4C-2F24-412C-9369-D06D0CF297A8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F6E7EC5-1FDF-4334-8124-1B2294AD292F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Логопедическая (артикуляционная)</a:t>
          </a:r>
          <a:endParaRPr lang="ru-RU" sz="1400" b="1" dirty="0">
            <a:solidFill>
              <a:schemeClr val="tx1"/>
            </a:solidFill>
          </a:endParaRPr>
        </a:p>
      </dgm:t>
    </dgm:pt>
    <dgm:pt modelId="{FC6FF35A-508E-4DEF-A827-187185C3B3BA}" type="parTrans" cxnId="{0F62EFFD-947F-4833-B383-0592FF1F50C0}">
      <dgm:prSet/>
      <dgm:spPr/>
      <dgm:t>
        <a:bodyPr/>
        <a:lstStyle/>
        <a:p>
          <a:endParaRPr lang="ru-RU" sz="1400"/>
        </a:p>
      </dgm:t>
    </dgm:pt>
    <dgm:pt modelId="{E1CF838F-ED48-49D8-A83A-2E42B50DED21}" type="sibTrans" cxnId="{0F62EFFD-947F-4833-B383-0592FF1F50C0}">
      <dgm:prSet/>
      <dgm:spPr/>
      <dgm:t>
        <a:bodyPr/>
        <a:lstStyle/>
        <a:p>
          <a:endParaRPr lang="ru-RU" sz="1400"/>
        </a:p>
      </dgm:t>
    </dgm:pt>
    <dgm:pt modelId="{BEB0B917-E125-4C46-AB39-05C483C417F3}">
      <dgm:prSet phldrT="[Текст]" custT="1"/>
      <dgm:spPr/>
      <dgm:t>
        <a:bodyPr/>
        <a:lstStyle/>
        <a:p>
          <a:r>
            <a:rPr lang="ru-RU" sz="1400" b="1" dirty="0" err="1" smtClean="0">
              <a:solidFill>
                <a:schemeClr val="tx1"/>
              </a:solidFill>
            </a:rPr>
            <a:t>Чистоговорки</a:t>
          </a:r>
          <a:r>
            <a:rPr lang="ru-RU" sz="1400" b="1" dirty="0" smtClean="0">
              <a:solidFill>
                <a:schemeClr val="tx1"/>
              </a:solidFill>
            </a:rPr>
            <a:t> для автоматизации и дифференциации звуков, </a:t>
          </a:r>
          <a:r>
            <a:rPr lang="ru-RU" sz="1400" b="1" dirty="0" err="1" smtClean="0">
              <a:solidFill>
                <a:schemeClr val="tx1"/>
              </a:solidFill>
            </a:rPr>
            <a:t>фонопедические</a:t>
          </a:r>
          <a:r>
            <a:rPr lang="ru-RU" sz="1400" b="1" dirty="0" smtClean="0">
              <a:solidFill>
                <a:schemeClr val="tx1"/>
              </a:solidFill>
            </a:rPr>
            <a:t> упражнения.</a:t>
          </a:r>
          <a:endParaRPr lang="ru-RU" sz="1400" b="1" dirty="0">
            <a:solidFill>
              <a:schemeClr val="tx1"/>
            </a:solidFill>
          </a:endParaRPr>
        </a:p>
      </dgm:t>
    </dgm:pt>
    <dgm:pt modelId="{689C6533-A60B-426D-B64A-BD947191E573}" type="parTrans" cxnId="{5DE9957A-73EB-4256-AADE-90A7E370627F}">
      <dgm:prSet/>
      <dgm:spPr/>
      <dgm:t>
        <a:bodyPr/>
        <a:lstStyle/>
        <a:p>
          <a:endParaRPr lang="ru-RU" sz="1400"/>
        </a:p>
      </dgm:t>
    </dgm:pt>
    <dgm:pt modelId="{DAF6F20F-CD80-493E-B5DE-63201DC146DD}" type="sibTrans" cxnId="{5DE9957A-73EB-4256-AADE-90A7E370627F}">
      <dgm:prSet/>
      <dgm:spPr/>
      <dgm:t>
        <a:bodyPr/>
        <a:lstStyle/>
        <a:p>
          <a:endParaRPr lang="ru-RU" sz="1400"/>
        </a:p>
      </dgm:t>
    </dgm:pt>
    <dgm:pt modelId="{040F2E7F-3C31-43A2-9B62-A6844E904BA4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Упражнения на развитие мимических мышц. Коммуникативные игры и танцы.</a:t>
          </a:r>
          <a:endParaRPr lang="ru-RU" sz="1400" b="1" dirty="0">
            <a:solidFill>
              <a:schemeClr val="tx1"/>
            </a:solidFill>
          </a:endParaRPr>
        </a:p>
      </dgm:t>
    </dgm:pt>
    <dgm:pt modelId="{FAD4AC56-EEF7-433C-A72B-F0ED5859E479}" type="parTrans" cxnId="{90EBECEA-0E26-4510-BB89-306CE8000635}">
      <dgm:prSet/>
      <dgm:spPr/>
      <dgm:t>
        <a:bodyPr/>
        <a:lstStyle/>
        <a:p>
          <a:endParaRPr lang="ru-RU" sz="1400"/>
        </a:p>
      </dgm:t>
    </dgm:pt>
    <dgm:pt modelId="{A6FC363B-9E36-4017-9E97-25B44BFCE4FA}" type="sibTrans" cxnId="{90EBECEA-0E26-4510-BB89-306CE8000635}">
      <dgm:prSet/>
      <dgm:spPr/>
      <dgm:t>
        <a:bodyPr/>
        <a:lstStyle/>
        <a:p>
          <a:endParaRPr lang="ru-RU" sz="1400"/>
        </a:p>
      </dgm:t>
    </dgm:pt>
    <dgm:pt modelId="{3818FE57-88B0-4855-B1DC-29C82A352701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Музыкальные и музыкально-ритмические игры с музыкальными инструментами.</a:t>
          </a:r>
          <a:endParaRPr lang="ru-RU" sz="1400" b="1" dirty="0">
            <a:solidFill>
              <a:schemeClr val="tx1"/>
            </a:solidFill>
          </a:endParaRPr>
        </a:p>
      </dgm:t>
    </dgm:pt>
    <dgm:pt modelId="{7C5520AA-AE69-4A4F-9976-E8D87DB86F1F}" type="parTrans" cxnId="{07358952-EC79-46B3-87D2-8C26050ABFEC}">
      <dgm:prSet/>
      <dgm:spPr/>
      <dgm:t>
        <a:bodyPr/>
        <a:lstStyle/>
        <a:p>
          <a:endParaRPr lang="ru-RU" sz="1400"/>
        </a:p>
      </dgm:t>
    </dgm:pt>
    <dgm:pt modelId="{D9695D8F-0BB0-4CC8-BD35-6D3F915E4855}" type="sibTrans" cxnId="{07358952-EC79-46B3-87D2-8C26050ABFEC}">
      <dgm:prSet/>
      <dgm:spPr/>
      <dgm:t>
        <a:bodyPr/>
        <a:lstStyle/>
        <a:p>
          <a:endParaRPr lang="ru-RU" sz="1400"/>
        </a:p>
      </dgm:t>
    </dgm:pt>
    <dgm:pt modelId="{CA209962-DF1C-4C7D-896D-7F237D79D9EE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Пальчиковая гимнастика, песни и стихи сопровождаемые движением рук</a:t>
          </a:r>
          <a:endParaRPr lang="ru-RU" sz="1400" b="1" dirty="0">
            <a:solidFill>
              <a:schemeClr val="tx1"/>
            </a:solidFill>
          </a:endParaRPr>
        </a:p>
      </dgm:t>
    </dgm:pt>
    <dgm:pt modelId="{9FB6B3E3-59B2-4FA3-A8DC-79594FEA8549}" type="parTrans" cxnId="{35AC20F3-75F7-42FE-A379-E9316F67D675}">
      <dgm:prSet/>
      <dgm:spPr/>
      <dgm:t>
        <a:bodyPr/>
        <a:lstStyle/>
        <a:p>
          <a:endParaRPr lang="ru-RU" sz="1400"/>
        </a:p>
      </dgm:t>
    </dgm:pt>
    <dgm:pt modelId="{0D69B39B-F829-49FA-AC12-3A6866E8E53C}" type="sibTrans" cxnId="{35AC20F3-75F7-42FE-A379-E9316F67D675}">
      <dgm:prSet/>
      <dgm:spPr/>
      <dgm:t>
        <a:bodyPr/>
        <a:lstStyle/>
        <a:p>
          <a:endParaRPr lang="ru-RU" sz="1400"/>
        </a:p>
      </dgm:t>
    </dgm:pt>
    <dgm:pt modelId="{124CD8A2-6C43-4B83-8D4B-6FEEC851B9D7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гимнастика, вокально-артикуляционные упражнения.</a:t>
          </a:r>
          <a:endParaRPr lang="ru-RU" sz="1400" b="1" dirty="0">
            <a:solidFill>
              <a:schemeClr val="tx1"/>
            </a:solidFill>
          </a:endParaRPr>
        </a:p>
      </dgm:t>
    </dgm:pt>
    <dgm:pt modelId="{54C8C287-0B9D-4C10-B034-EE5303AC7DB4}" type="parTrans" cxnId="{70B75658-3C52-4C4B-BAED-7010365FB844}">
      <dgm:prSet/>
      <dgm:spPr/>
      <dgm:t>
        <a:bodyPr/>
        <a:lstStyle/>
        <a:p>
          <a:endParaRPr lang="ru-RU" sz="1400"/>
        </a:p>
      </dgm:t>
    </dgm:pt>
    <dgm:pt modelId="{634799E8-5E05-41A2-A055-7B2653DE60C4}" type="sibTrans" cxnId="{70B75658-3C52-4C4B-BAED-7010365FB844}">
      <dgm:prSet/>
      <dgm:spPr/>
      <dgm:t>
        <a:bodyPr/>
        <a:lstStyle/>
        <a:p>
          <a:endParaRPr lang="ru-RU" sz="1400"/>
        </a:p>
      </dgm:t>
    </dgm:pt>
    <dgm:pt modelId="{9A850CE8-8F52-4EDE-BFE7-A7DD93A47FC2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Упражнение на развитие словотворчества.</a:t>
          </a:r>
          <a:endParaRPr lang="ru-RU" sz="1400" b="1" dirty="0">
            <a:solidFill>
              <a:schemeClr val="tx1"/>
            </a:solidFill>
          </a:endParaRPr>
        </a:p>
      </dgm:t>
    </dgm:pt>
    <dgm:pt modelId="{81CB6239-CF87-4689-AAF5-32B2684879B8}" type="parTrans" cxnId="{C3BF0A97-23B2-47A1-B06B-15474597F4BC}">
      <dgm:prSet/>
      <dgm:spPr/>
      <dgm:t>
        <a:bodyPr/>
        <a:lstStyle/>
        <a:p>
          <a:endParaRPr lang="ru-RU" sz="1400"/>
        </a:p>
      </dgm:t>
    </dgm:pt>
    <dgm:pt modelId="{7B4B99CB-141F-417C-9B28-2E9118AEB9A9}" type="sibTrans" cxnId="{C3BF0A97-23B2-47A1-B06B-15474597F4BC}">
      <dgm:prSet/>
      <dgm:spPr/>
      <dgm:t>
        <a:bodyPr/>
        <a:lstStyle/>
        <a:p>
          <a:endParaRPr lang="ru-RU" sz="1400"/>
        </a:p>
      </dgm:t>
    </dgm:pt>
    <dgm:pt modelId="{D3674C54-439C-4285-8701-1A6DE43F4215}" type="pres">
      <dgm:prSet presAssocID="{726BEE4C-2F24-412C-9369-D06D0CF29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2DB170-9FB3-432A-870A-86D3B28E1638}" type="pres">
      <dgm:prSet presAssocID="{CA209962-DF1C-4C7D-896D-7F237D79D9EE}" presName="linNode" presStyleCnt="0"/>
      <dgm:spPr/>
    </dgm:pt>
    <dgm:pt modelId="{C417C605-7BA3-4B99-98BD-F98DB24A04E2}" type="pres">
      <dgm:prSet presAssocID="{CA209962-DF1C-4C7D-896D-7F237D79D9EE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01D95-39B0-4EF6-A8D3-18C0BCC5F9D9}" type="pres">
      <dgm:prSet presAssocID="{0D69B39B-F829-49FA-AC12-3A6866E8E53C}" presName="sp" presStyleCnt="0"/>
      <dgm:spPr/>
    </dgm:pt>
    <dgm:pt modelId="{5E3C9AC8-BF3E-43DF-B357-91ECA1BDD589}" type="pres">
      <dgm:prSet presAssocID="{3818FE57-88B0-4855-B1DC-29C82A352701}" presName="linNode" presStyleCnt="0"/>
      <dgm:spPr/>
    </dgm:pt>
    <dgm:pt modelId="{8DB60EB0-DD2C-4094-9F70-E9941225B408}" type="pres">
      <dgm:prSet presAssocID="{3818FE57-88B0-4855-B1DC-29C82A352701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C7C87-2AEC-4835-9CE4-2547EA1F89D9}" type="pres">
      <dgm:prSet presAssocID="{D9695D8F-0BB0-4CC8-BD35-6D3F915E4855}" presName="sp" presStyleCnt="0"/>
      <dgm:spPr/>
    </dgm:pt>
    <dgm:pt modelId="{568ECF98-70A6-4787-8C01-7D0AF1228584}" type="pres">
      <dgm:prSet presAssocID="{7F6E7EC5-1FDF-4334-8124-1B2294AD292F}" presName="linNode" presStyleCnt="0"/>
      <dgm:spPr/>
    </dgm:pt>
    <dgm:pt modelId="{85EFC1CC-CC9B-43E8-A8C6-40628F200806}" type="pres">
      <dgm:prSet presAssocID="{7F6E7EC5-1FDF-4334-8124-1B2294AD292F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D15FF-C0E8-47F6-A652-C2DE9A2EFC28}" type="pres">
      <dgm:prSet presAssocID="{E1CF838F-ED48-49D8-A83A-2E42B50DED21}" presName="sp" presStyleCnt="0"/>
      <dgm:spPr/>
    </dgm:pt>
    <dgm:pt modelId="{F2C1B608-EA29-4AB9-B4BF-05C1D1E32B44}" type="pres">
      <dgm:prSet presAssocID="{124CD8A2-6C43-4B83-8D4B-6FEEC851B9D7}" presName="linNode" presStyleCnt="0"/>
      <dgm:spPr/>
    </dgm:pt>
    <dgm:pt modelId="{91096C6E-8D37-41E9-9F0B-139EE8925B40}" type="pres">
      <dgm:prSet presAssocID="{124CD8A2-6C43-4B83-8D4B-6FEEC851B9D7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34FD17-CD44-464C-91A4-6B92FE8C982E}" type="pres">
      <dgm:prSet presAssocID="{634799E8-5E05-41A2-A055-7B2653DE60C4}" presName="sp" presStyleCnt="0"/>
      <dgm:spPr/>
    </dgm:pt>
    <dgm:pt modelId="{3D841ED4-B8A2-4F15-BEBD-897430A7848B}" type="pres">
      <dgm:prSet presAssocID="{BEB0B917-E125-4C46-AB39-05C483C417F3}" presName="linNode" presStyleCnt="0"/>
      <dgm:spPr/>
    </dgm:pt>
    <dgm:pt modelId="{9FFD510C-09AD-45F9-AB1B-BE9EC73B9DDF}" type="pres">
      <dgm:prSet presAssocID="{BEB0B917-E125-4C46-AB39-05C483C417F3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22B78-3FB0-4AB4-A56D-4988373E8FAF}" type="pres">
      <dgm:prSet presAssocID="{DAF6F20F-CD80-493E-B5DE-63201DC146DD}" presName="sp" presStyleCnt="0"/>
      <dgm:spPr/>
    </dgm:pt>
    <dgm:pt modelId="{A0BB5FD6-E72B-4BB0-A698-E007030EEED9}" type="pres">
      <dgm:prSet presAssocID="{040F2E7F-3C31-43A2-9B62-A6844E904BA4}" presName="linNode" presStyleCnt="0"/>
      <dgm:spPr/>
    </dgm:pt>
    <dgm:pt modelId="{E86DCED1-5E33-48DF-82AC-B3E7D5E92F68}" type="pres">
      <dgm:prSet presAssocID="{040F2E7F-3C31-43A2-9B62-A6844E904BA4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E45B3-B76D-4215-9B1D-A80F2B303E71}" type="pres">
      <dgm:prSet presAssocID="{A6FC363B-9E36-4017-9E97-25B44BFCE4FA}" presName="sp" presStyleCnt="0"/>
      <dgm:spPr/>
    </dgm:pt>
    <dgm:pt modelId="{D47BA03A-A86C-4CFD-8094-FB12DD587B08}" type="pres">
      <dgm:prSet presAssocID="{9A850CE8-8F52-4EDE-BFE7-A7DD93A47FC2}" presName="linNode" presStyleCnt="0"/>
      <dgm:spPr/>
    </dgm:pt>
    <dgm:pt modelId="{64C29349-AACF-4A5D-8378-C4921CCD0EB2}" type="pres">
      <dgm:prSet presAssocID="{9A850CE8-8F52-4EDE-BFE7-A7DD93A47FC2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BF0A97-23B2-47A1-B06B-15474597F4BC}" srcId="{726BEE4C-2F24-412C-9369-D06D0CF297A8}" destId="{9A850CE8-8F52-4EDE-BFE7-A7DD93A47FC2}" srcOrd="6" destOrd="0" parTransId="{81CB6239-CF87-4689-AAF5-32B2684879B8}" sibTransId="{7B4B99CB-141F-417C-9B28-2E9118AEB9A9}"/>
    <dgm:cxn modelId="{B7C574F2-AA44-4946-963B-B342573E2CE6}" type="presOf" srcId="{040F2E7F-3C31-43A2-9B62-A6844E904BA4}" destId="{E86DCED1-5E33-48DF-82AC-B3E7D5E92F68}" srcOrd="0" destOrd="0" presId="urn:microsoft.com/office/officeart/2005/8/layout/vList5"/>
    <dgm:cxn modelId="{70B75658-3C52-4C4B-BAED-7010365FB844}" srcId="{726BEE4C-2F24-412C-9369-D06D0CF297A8}" destId="{124CD8A2-6C43-4B83-8D4B-6FEEC851B9D7}" srcOrd="3" destOrd="0" parTransId="{54C8C287-0B9D-4C10-B034-EE5303AC7DB4}" sibTransId="{634799E8-5E05-41A2-A055-7B2653DE60C4}"/>
    <dgm:cxn modelId="{B2A34989-C961-4C40-81D8-0D111AA964D7}" type="presOf" srcId="{CA209962-DF1C-4C7D-896D-7F237D79D9EE}" destId="{C417C605-7BA3-4B99-98BD-F98DB24A04E2}" srcOrd="0" destOrd="0" presId="urn:microsoft.com/office/officeart/2005/8/layout/vList5"/>
    <dgm:cxn modelId="{0F62EFFD-947F-4833-B383-0592FF1F50C0}" srcId="{726BEE4C-2F24-412C-9369-D06D0CF297A8}" destId="{7F6E7EC5-1FDF-4334-8124-1B2294AD292F}" srcOrd="2" destOrd="0" parTransId="{FC6FF35A-508E-4DEF-A827-187185C3B3BA}" sibTransId="{E1CF838F-ED48-49D8-A83A-2E42B50DED21}"/>
    <dgm:cxn modelId="{07358952-EC79-46B3-87D2-8C26050ABFEC}" srcId="{726BEE4C-2F24-412C-9369-D06D0CF297A8}" destId="{3818FE57-88B0-4855-B1DC-29C82A352701}" srcOrd="1" destOrd="0" parTransId="{7C5520AA-AE69-4A4F-9976-E8D87DB86F1F}" sibTransId="{D9695D8F-0BB0-4CC8-BD35-6D3F915E4855}"/>
    <dgm:cxn modelId="{6DF2275A-2DBF-418C-A254-4B6F040B342E}" type="presOf" srcId="{9A850CE8-8F52-4EDE-BFE7-A7DD93A47FC2}" destId="{64C29349-AACF-4A5D-8378-C4921CCD0EB2}" srcOrd="0" destOrd="0" presId="urn:microsoft.com/office/officeart/2005/8/layout/vList5"/>
    <dgm:cxn modelId="{246C336C-473E-4CD8-B1D1-99DAAA764C44}" type="presOf" srcId="{3818FE57-88B0-4855-B1DC-29C82A352701}" destId="{8DB60EB0-DD2C-4094-9F70-E9941225B408}" srcOrd="0" destOrd="0" presId="urn:microsoft.com/office/officeart/2005/8/layout/vList5"/>
    <dgm:cxn modelId="{6757D88F-1EDB-4A12-A2B1-2F8106F3F07A}" type="presOf" srcId="{7F6E7EC5-1FDF-4334-8124-1B2294AD292F}" destId="{85EFC1CC-CC9B-43E8-A8C6-40628F200806}" srcOrd="0" destOrd="0" presId="urn:microsoft.com/office/officeart/2005/8/layout/vList5"/>
    <dgm:cxn modelId="{90EBECEA-0E26-4510-BB89-306CE8000635}" srcId="{726BEE4C-2F24-412C-9369-D06D0CF297A8}" destId="{040F2E7F-3C31-43A2-9B62-A6844E904BA4}" srcOrd="5" destOrd="0" parTransId="{FAD4AC56-EEF7-433C-A72B-F0ED5859E479}" sibTransId="{A6FC363B-9E36-4017-9E97-25B44BFCE4FA}"/>
    <dgm:cxn modelId="{5924DDDC-5E58-4137-9ABB-BBDE4C1CF479}" type="presOf" srcId="{124CD8A2-6C43-4B83-8D4B-6FEEC851B9D7}" destId="{91096C6E-8D37-41E9-9F0B-139EE8925B40}" srcOrd="0" destOrd="0" presId="urn:microsoft.com/office/officeart/2005/8/layout/vList5"/>
    <dgm:cxn modelId="{040765E6-3A85-4B16-8FD0-2EA1E24EA0FF}" type="presOf" srcId="{726BEE4C-2F24-412C-9369-D06D0CF297A8}" destId="{D3674C54-439C-4285-8701-1A6DE43F4215}" srcOrd="0" destOrd="0" presId="urn:microsoft.com/office/officeart/2005/8/layout/vList5"/>
    <dgm:cxn modelId="{5DE9957A-73EB-4256-AADE-90A7E370627F}" srcId="{726BEE4C-2F24-412C-9369-D06D0CF297A8}" destId="{BEB0B917-E125-4C46-AB39-05C483C417F3}" srcOrd="4" destOrd="0" parTransId="{689C6533-A60B-426D-B64A-BD947191E573}" sibTransId="{DAF6F20F-CD80-493E-B5DE-63201DC146DD}"/>
    <dgm:cxn modelId="{35AC20F3-75F7-42FE-A379-E9316F67D675}" srcId="{726BEE4C-2F24-412C-9369-D06D0CF297A8}" destId="{CA209962-DF1C-4C7D-896D-7F237D79D9EE}" srcOrd="0" destOrd="0" parTransId="{9FB6B3E3-59B2-4FA3-A8DC-79594FEA8549}" sibTransId="{0D69B39B-F829-49FA-AC12-3A6866E8E53C}"/>
    <dgm:cxn modelId="{F0BE3BB7-2E26-49E7-9676-51A78879EBF2}" type="presOf" srcId="{BEB0B917-E125-4C46-AB39-05C483C417F3}" destId="{9FFD510C-09AD-45F9-AB1B-BE9EC73B9DDF}" srcOrd="0" destOrd="0" presId="urn:microsoft.com/office/officeart/2005/8/layout/vList5"/>
    <dgm:cxn modelId="{204C8E1A-9FFF-4A72-8889-E65CBB2D14A0}" type="presParOf" srcId="{D3674C54-439C-4285-8701-1A6DE43F4215}" destId="{002DB170-9FB3-432A-870A-86D3B28E1638}" srcOrd="0" destOrd="0" presId="urn:microsoft.com/office/officeart/2005/8/layout/vList5"/>
    <dgm:cxn modelId="{BEDABB09-DB52-4857-81F5-0AFA261038B6}" type="presParOf" srcId="{002DB170-9FB3-432A-870A-86D3B28E1638}" destId="{C417C605-7BA3-4B99-98BD-F98DB24A04E2}" srcOrd="0" destOrd="0" presId="urn:microsoft.com/office/officeart/2005/8/layout/vList5"/>
    <dgm:cxn modelId="{6A4643B0-2A3D-47CD-B0FD-C227F1D15A0C}" type="presParOf" srcId="{D3674C54-439C-4285-8701-1A6DE43F4215}" destId="{45E01D95-39B0-4EF6-A8D3-18C0BCC5F9D9}" srcOrd="1" destOrd="0" presId="urn:microsoft.com/office/officeart/2005/8/layout/vList5"/>
    <dgm:cxn modelId="{498ED6E3-CF24-4F6F-9108-FFC30B43640B}" type="presParOf" srcId="{D3674C54-439C-4285-8701-1A6DE43F4215}" destId="{5E3C9AC8-BF3E-43DF-B357-91ECA1BDD589}" srcOrd="2" destOrd="0" presId="urn:microsoft.com/office/officeart/2005/8/layout/vList5"/>
    <dgm:cxn modelId="{83BA9669-168E-4645-A935-B036935876F0}" type="presParOf" srcId="{5E3C9AC8-BF3E-43DF-B357-91ECA1BDD589}" destId="{8DB60EB0-DD2C-4094-9F70-E9941225B408}" srcOrd="0" destOrd="0" presId="urn:microsoft.com/office/officeart/2005/8/layout/vList5"/>
    <dgm:cxn modelId="{E7F41E22-E5BB-4A3B-8492-964F9D01E75C}" type="presParOf" srcId="{D3674C54-439C-4285-8701-1A6DE43F4215}" destId="{8C6C7C87-2AEC-4835-9CE4-2547EA1F89D9}" srcOrd="3" destOrd="0" presId="urn:microsoft.com/office/officeart/2005/8/layout/vList5"/>
    <dgm:cxn modelId="{DB1483A9-DC82-49FC-B02B-777D11E9AAFE}" type="presParOf" srcId="{D3674C54-439C-4285-8701-1A6DE43F4215}" destId="{568ECF98-70A6-4787-8C01-7D0AF1228584}" srcOrd="4" destOrd="0" presId="urn:microsoft.com/office/officeart/2005/8/layout/vList5"/>
    <dgm:cxn modelId="{D5054802-11C5-409B-9867-ECE8784C4378}" type="presParOf" srcId="{568ECF98-70A6-4787-8C01-7D0AF1228584}" destId="{85EFC1CC-CC9B-43E8-A8C6-40628F200806}" srcOrd="0" destOrd="0" presId="urn:microsoft.com/office/officeart/2005/8/layout/vList5"/>
    <dgm:cxn modelId="{63EFF608-AF94-4ABB-92E3-70039CC1CC4A}" type="presParOf" srcId="{D3674C54-439C-4285-8701-1A6DE43F4215}" destId="{2F1D15FF-C0E8-47F6-A652-C2DE9A2EFC28}" srcOrd="5" destOrd="0" presId="urn:microsoft.com/office/officeart/2005/8/layout/vList5"/>
    <dgm:cxn modelId="{825FF6E4-268E-48B2-95F8-92B1255D4A33}" type="presParOf" srcId="{D3674C54-439C-4285-8701-1A6DE43F4215}" destId="{F2C1B608-EA29-4AB9-B4BF-05C1D1E32B44}" srcOrd="6" destOrd="0" presId="urn:microsoft.com/office/officeart/2005/8/layout/vList5"/>
    <dgm:cxn modelId="{955C4F81-9FCE-427C-8962-44D83FE06CBF}" type="presParOf" srcId="{F2C1B608-EA29-4AB9-B4BF-05C1D1E32B44}" destId="{91096C6E-8D37-41E9-9F0B-139EE8925B40}" srcOrd="0" destOrd="0" presId="urn:microsoft.com/office/officeart/2005/8/layout/vList5"/>
    <dgm:cxn modelId="{8293A8C4-EE0D-4994-9534-1DD7E7DCB3F5}" type="presParOf" srcId="{D3674C54-439C-4285-8701-1A6DE43F4215}" destId="{8434FD17-CD44-464C-91A4-6B92FE8C982E}" srcOrd="7" destOrd="0" presId="urn:microsoft.com/office/officeart/2005/8/layout/vList5"/>
    <dgm:cxn modelId="{17FC5C1B-918D-4274-9C6D-8F55EBCD0844}" type="presParOf" srcId="{D3674C54-439C-4285-8701-1A6DE43F4215}" destId="{3D841ED4-B8A2-4F15-BEBD-897430A7848B}" srcOrd="8" destOrd="0" presId="urn:microsoft.com/office/officeart/2005/8/layout/vList5"/>
    <dgm:cxn modelId="{E54A352D-1B24-48AD-A19B-942B35F26E59}" type="presParOf" srcId="{3D841ED4-B8A2-4F15-BEBD-897430A7848B}" destId="{9FFD510C-09AD-45F9-AB1B-BE9EC73B9DDF}" srcOrd="0" destOrd="0" presId="urn:microsoft.com/office/officeart/2005/8/layout/vList5"/>
    <dgm:cxn modelId="{BCE4F1F3-68A3-46E4-828E-E4A9E6EF1087}" type="presParOf" srcId="{D3674C54-439C-4285-8701-1A6DE43F4215}" destId="{2C122B78-3FB0-4AB4-A56D-4988373E8FAF}" srcOrd="9" destOrd="0" presId="urn:microsoft.com/office/officeart/2005/8/layout/vList5"/>
    <dgm:cxn modelId="{53889D7C-D762-49BE-A055-26B4ABCDC4C1}" type="presParOf" srcId="{D3674C54-439C-4285-8701-1A6DE43F4215}" destId="{A0BB5FD6-E72B-4BB0-A698-E007030EEED9}" srcOrd="10" destOrd="0" presId="urn:microsoft.com/office/officeart/2005/8/layout/vList5"/>
    <dgm:cxn modelId="{E3399638-3101-4105-BD85-7D3567DDF9B1}" type="presParOf" srcId="{A0BB5FD6-E72B-4BB0-A698-E007030EEED9}" destId="{E86DCED1-5E33-48DF-82AC-B3E7D5E92F68}" srcOrd="0" destOrd="0" presId="urn:microsoft.com/office/officeart/2005/8/layout/vList5"/>
    <dgm:cxn modelId="{E76090A2-EB9D-4634-9C97-E715BBDA82A9}" type="presParOf" srcId="{D3674C54-439C-4285-8701-1A6DE43F4215}" destId="{CCAE45B3-B76D-4215-9B1D-A80F2B303E71}" srcOrd="11" destOrd="0" presId="urn:microsoft.com/office/officeart/2005/8/layout/vList5"/>
    <dgm:cxn modelId="{9C98732B-1041-41AC-828E-1A3C4D286AFC}" type="presParOf" srcId="{D3674C54-439C-4285-8701-1A6DE43F4215}" destId="{D47BA03A-A86C-4CFD-8094-FB12DD587B08}" srcOrd="12" destOrd="0" presId="urn:microsoft.com/office/officeart/2005/8/layout/vList5"/>
    <dgm:cxn modelId="{C9855845-2E90-41B0-AE3E-2DFDF4859FB8}" type="presParOf" srcId="{D47BA03A-A86C-4CFD-8094-FB12DD587B08}" destId="{64C29349-AACF-4A5D-8378-C4921CCD0EB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C03095-3954-4F8A-A1A3-995106C2BFA3}" type="doc">
      <dgm:prSet loTypeId="urn:microsoft.com/office/officeart/2005/8/layout/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5F10421B-FD7E-4359-9491-A581102FCEE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речи, внимания, умения ориентироваться в пространстве. Развитие чувства ритма.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C5579D-EDF9-4A7A-8AAA-71DB20EDB710}" type="parTrans" cxnId="{93F01B8A-9231-4FB1-98E5-03569126A088}">
      <dgm:prSet/>
      <dgm:spPr/>
      <dgm:t>
        <a:bodyPr/>
        <a:lstStyle/>
        <a:p>
          <a:endParaRPr lang="ru-RU"/>
        </a:p>
      </dgm:t>
    </dgm:pt>
    <dgm:pt modelId="{BF566432-4276-4AE7-B764-DC61FB68CE81}" type="sibTrans" cxnId="{93F01B8A-9231-4FB1-98E5-03569126A088}">
      <dgm:prSet/>
      <dgm:spPr/>
      <dgm:t>
        <a:bodyPr/>
        <a:lstStyle/>
        <a:p>
          <a:endParaRPr lang="ru-RU"/>
        </a:p>
      </dgm:t>
    </dgm:pt>
    <dgm:pt modelId="{C3DE07F3-ACDD-410B-A250-96B6635BBC7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Укрепление мышц органов </a:t>
          </a:r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артикуляции,и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их подвижности. Развитие певческих данных.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2490A1-AC97-4A95-8A13-C0C4C88BFF4C}" type="parTrans" cxnId="{13790999-5635-4FB2-A747-2FA768DB11A9}">
      <dgm:prSet/>
      <dgm:spPr/>
      <dgm:t>
        <a:bodyPr/>
        <a:lstStyle/>
        <a:p>
          <a:endParaRPr lang="ru-RU"/>
        </a:p>
      </dgm:t>
    </dgm:pt>
    <dgm:pt modelId="{BA3D7BFE-8B5E-495F-AF64-560971F97CCB}" type="sibTrans" cxnId="{13790999-5635-4FB2-A747-2FA768DB11A9}">
      <dgm:prSet/>
      <dgm:spPr/>
      <dgm:t>
        <a:bodyPr/>
        <a:lstStyle/>
        <a:p>
          <a:endParaRPr lang="ru-RU"/>
        </a:p>
      </dgm:t>
    </dgm:pt>
    <dgm:pt modelId="{4A41DAF1-C1C4-4D4D-966B-4CAB438EFB36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мелкой моторики, плавности и выразительности речи, речевого слуха и речевой памяти., развитие их подвижности. Развитие певческих данных.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DB9C00-2C40-49A2-9CE4-74E9A7AE545C}" type="parTrans" cxnId="{788B655F-7BBB-4ADF-B2E1-A6D2A1CFD3DB}">
      <dgm:prSet/>
      <dgm:spPr/>
      <dgm:t>
        <a:bodyPr/>
        <a:lstStyle/>
        <a:p>
          <a:endParaRPr lang="ru-RU"/>
        </a:p>
      </dgm:t>
    </dgm:pt>
    <dgm:pt modelId="{751BB5AA-0174-4FCF-8472-AECA3F132F39}" type="sibTrans" cxnId="{788B655F-7BBB-4ADF-B2E1-A6D2A1CFD3DB}">
      <dgm:prSet/>
      <dgm:spPr/>
      <dgm:t>
        <a:bodyPr/>
        <a:lstStyle/>
        <a:p>
          <a:endParaRPr lang="ru-RU"/>
        </a:p>
      </dgm:t>
    </dgm:pt>
    <dgm:pt modelId="{47A566D6-F295-4301-885F-0F31FE7DA72B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Коррекция звукопроизношения,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укрепление гортани и привитие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навыков речевого дыхания.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AF8BB1-834F-4075-B63F-BAF1A523AE37}" type="parTrans" cxnId="{4138B3B8-09A7-47FE-8F39-795874250607}">
      <dgm:prSet/>
      <dgm:spPr/>
      <dgm:t>
        <a:bodyPr/>
        <a:lstStyle/>
        <a:p>
          <a:endParaRPr lang="ru-RU"/>
        </a:p>
      </dgm:t>
    </dgm:pt>
    <dgm:pt modelId="{226F43DF-183D-4FFE-A2B4-1EB44E8E9473}" type="sibTrans" cxnId="{4138B3B8-09A7-47FE-8F39-795874250607}">
      <dgm:prSet/>
      <dgm:spPr/>
      <dgm:t>
        <a:bodyPr/>
        <a:lstStyle/>
        <a:p>
          <a:endParaRPr lang="ru-RU"/>
        </a:p>
      </dgm:t>
    </dgm:pt>
    <dgm:pt modelId="{A180D85B-618C-4A59-B793-7174E642D80D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эмоциональной сферы,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ассоциативно-образного мышления,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выразительности невербальных средств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общения, позитивного самоощущения.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47C9F4-92F2-4E31-A0AA-15D2D136A371}" type="parTrans" cxnId="{A4EAE4D2-C032-49E2-A2F1-DF7B4B9498AA}">
      <dgm:prSet/>
      <dgm:spPr/>
      <dgm:t>
        <a:bodyPr/>
        <a:lstStyle/>
        <a:p>
          <a:endParaRPr lang="ru-RU"/>
        </a:p>
      </dgm:t>
    </dgm:pt>
    <dgm:pt modelId="{60778CA0-FCB3-452D-8B8C-E1C90D1C40CB}" type="sibTrans" cxnId="{A4EAE4D2-C032-49E2-A2F1-DF7B4B9498AA}">
      <dgm:prSet/>
      <dgm:spPr/>
      <dgm:t>
        <a:bodyPr/>
        <a:lstStyle/>
        <a:p>
          <a:endParaRPr lang="ru-RU"/>
        </a:p>
      </dgm:t>
    </dgm:pt>
    <dgm:pt modelId="{B1172747-8E91-4FEC-8EDF-412028A87BD6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мышечно-двигательной и</a:t>
          </a:r>
          <a:r>
            <a: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координационной сферы.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0CF0C7-18F4-4DCC-AA49-C15B0274F883}" type="parTrans" cxnId="{DFE413D8-B069-4E48-AA69-F10DC8DE79F7}">
      <dgm:prSet/>
      <dgm:spPr/>
      <dgm:t>
        <a:bodyPr/>
        <a:lstStyle/>
        <a:p>
          <a:endParaRPr lang="ru-RU"/>
        </a:p>
      </dgm:t>
    </dgm:pt>
    <dgm:pt modelId="{4D7E7DBC-32E7-42AE-976E-0F129427B0C3}" type="sibTrans" cxnId="{DFE413D8-B069-4E48-AA69-F10DC8DE79F7}">
      <dgm:prSet/>
      <dgm:spPr/>
      <dgm:t>
        <a:bodyPr/>
        <a:lstStyle/>
        <a:p>
          <a:endParaRPr lang="ru-RU"/>
        </a:p>
      </dgm:t>
    </dgm:pt>
    <dgm:pt modelId="{2D925FCF-B9C0-4C0C-ADF7-ED9E1FEC41C4}">
      <dgm:prSet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Расширение активного запаса детей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1001964-B01A-4FE7-9466-E50C0C436179}" type="parTrans" cxnId="{12DF3993-B9E5-4966-9036-50ABE307915C}">
      <dgm:prSet/>
      <dgm:spPr/>
      <dgm:t>
        <a:bodyPr/>
        <a:lstStyle/>
        <a:p>
          <a:endParaRPr lang="ru-RU"/>
        </a:p>
      </dgm:t>
    </dgm:pt>
    <dgm:pt modelId="{276D624A-B8E8-4318-ACCB-9A4915A8E4BF}" type="sibTrans" cxnId="{12DF3993-B9E5-4966-9036-50ABE307915C}">
      <dgm:prSet/>
      <dgm:spPr/>
      <dgm:t>
        <a:bodyPr/>
        <a:lstStyle/>
        <a:p>
          <a:endParaRPr lang="ru-RU"/>
        </a:p>
      </dgm:t>
    </dgm:pt>
    <dgm:pt modelId="{0AC7A47B-F09D-4E1E-8F6F-6FD47287FEC3}" type="pres">
      <dgm:prSet presAssocID="{A6C03095-3954-4F8A-A1A3-995106C2BF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A540C3-4CE2-493D-83F4-937B4B649401}" type="pres">
      <dgm:prSet presAssocID="{4A41DAF1-C1C4-4D4D-966B-4CAB438EFB36}" presName="parentLin" presStyleCnt="0"/>
      <dgm:spPr/>
    </dgm:pt>
    <dgm:pt modelId="{692FE0CD-81A9-46AE-8187-5BB34AC0815A}" type="pres">
      <dgm:prSet presAssocID="{4A41DAF1-C1C4-4D4D-966B-4CAB438EFB36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A2C7920C-F047-4D22-8ED6-864FA8EEA134}" type="pres">
      <dgm:prSet presAssocID="{4A41DAF1-C1C4-4D4D-966B-4CAB438EFB36}" presName="parentText" presStyleLbl="node1" presStyleIdx="0" presStyleCnt="7" custScaleX="142857" custScaleY="2367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BEB457-DE4F-4F52-B943-BB6406DB5042}" type="pres">
      <dgm:prSet presAssocID="{4A41DAF1-C1C4-4D4D-966B-4CAB438EFB36}" presName="negativeSpace" presStyleCnt="0"/>
      <dgm:spPr/>
    </dgm:pt>
    <dgm:pt modelId="{5EC4E7FD-E20C-4B82-9BDD-E26343F8B6F1}" type="pres">
      <dgm:prSet presAssocID="{4A41DAF1-C1C4-4D4D-966B-4CAB438EFB36}" presName="childText" presStyleLbl="conFgAcc1" presStyleIdx="0" presStyleCnt="7">
        <dgm:presLayoutVars>
          <dgm:bulletEnabled val="1"/>
        </dgm:presLayoutVars>
      </dgm:prSet>
      <dgm:spPr/>
    </dgm:pt>
    <dgm:pt modelId="{A962E7F1-F198-49D0-BC7E-56E3FFA0BBB4}" type="pres">
      <dgm:prSet presAssocID="{751BB5AA-0174-4FCF-8472-AECA3F132F39}" presName="spaceBetweenRectangles" presStyleCnt="0"/>
      <dgm:spPr/>
    </dgm:pt>
    <dgm:pt modelId="{A416ED7D-637A-4CA5-AD31-7C60700F9330}" type="pres">
      <dgm:prSet presAssocID="{5F10421B-FD7E-4359-9491-A581102FCEE4}" presName="parentLin" presStyleCnt="0"/>
      <dgm:spPr/>
    </dgm:pt>
    <dgm:pt modelId="{3824BEC4-F66C-4E8D-BC53-D7B76F685838}" type="pres">
      <dgm:prSet presAssocID="{5F10421B-FD7E-4359-9491-A581102FCEE4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0C293C0C-B05C-44B1-BB63-BBAEFB7A403D}" type="pres">
      <dgm:prSet presAssocID="{5F10421B-FD7E-4359-9491-A581102FCEE4}" presName="parentText" presStyleLbl="node1" presStyleIdx="1" presStyleCnt="7" custScaleX="142857" custScaleY="181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3DC23-77F4-4E1B-84B4-2EDA982142EF}" type="pres">
      <dgm:prSet presAssocID="{5F10421B-FD7E-4359-9491-A581102FCEE4}" presName="negativeSpace" presStyleCnt="0"/>
      <dgm:spPr/>
    </dgm:pt>
    <dgm:pt modelId="{85BFC1BF-1C0C-4C5F-A90C-16BA8212DEAB}" type="pres">
      <dgm:prSet presAssocID="{5F10421B-FD7E-4359-9491-A581102FCEE4}" presName="childText" presStyleLbl="conFgAcc1" presStyleIdx="1" presStyleCnt="7">
        <dgm:presLayoutVars>
          <dgm:bulletEnabled val="1"/>
        </dgm:presLayoutVars>
      </dgm:prSet>
      <dgm:spPr/>
    </dgm:pt>
    <dgm:pt modelId="{703B2263-84D6-4EC0-8920-F396340C4BFB}" type="pres">
      <dgm:prSet presAssocID="{BF566432-4276-4AE7-B764-DC61FB68CE81}" presName="spaceBetweenRectangles" presStyleCnt="0"/>
      <dgm:spPr/>
    </dgm:pt>
    <dgm:pt modelId="{DBCEDBF4-E63C-4A24-B397-5EF4C79A4F38}" type="pres">
      <dgm:prSet presAssocID="{C3DE07F3-ACDD-410B-A250-96B6635BBC74}" presName="parentLin" presStyleCnt="0"/>
      <dgm:spPr/>
    </dgm:pt>
    <dgm:pt modelId="{F19EC33E-EEE8-4CC7-A976-6B380D882842}" type="pres">
      <dgm:prSet presAssocID="{C3DE07F3-ACDD-410B-A250-96B6635BBC74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B1D5D75A-48E0-46DB-A270-2511188E0D16}" type="pres">
      <dgm:prSet presAssocID="{C3DE07F3-ACDD-410B-A250-96B6635BBC74}" presName="parentText" presStyleLbl="node1" presStyleIdx="2" presStyleCnt="7" custScaleX="142857" custScaleY="1990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39845-8AD1-499E-AEF7-B6E16C31DBBF}" type="pres">
      <dgm:prSet presAssocID="{C3DE07F3-ACDD-410B-A250-96B6635BBC74}" presName="negativeSpace" presStyleCnt="0"/>
      <dgm:spPr/>
    </dgm:pt>
    <dgm:pt modelId="{26244CBA-340F-4FEE-B5A8-494111598837}" type="pres">
      <dgm:prSet presAssocID="{C3DE07F3-ACDD-410B-A250-96B6635BBC74}" presName="childText" presStyleLbl="conFgAcc1" presStyleIdx="2" presStyleCnt="7">
        <dgm:presLayoutVars>
          <dgm:bulletEnabled val="1"/>
        </dgm:presLayoutVars>
      </dgm:prSet>
      <dgm:spPr/>
    </dgm:pt>
    <dgm:pt modelId="{5C71A361-B163-44FB-938E-73D05FBEB902}" type="pres">
      <dgm:prSet presAssocID="{BA3D7BFE-8B5E-495F-AF64-560971F97CCB}" presName="spaceBetweenRectangles" presStyleCnt="0"/>
      <dgm:spPr/>
    </dgm:pt>
    <dgm:pt modelId="{E319F862-E12E-48F8-9576-DA24C0F78AD1}" type="pres">
      <dgm:prSet presAssocID="{47A566D6-F295-4301-885F-0F31FE7DA72B}" presName="parentLin" presStyleCnt="0"/>
      <dgm:spPr/>
    </dgm:pt>
    <dgm:pt modelId="{D8EB8EDB-DD43-47DB-8C5A-B166A8284D8B}" type="pres">
      <dgm:prSet presAssocID="{47A566D6-F295-4301-885F-0F31FE7DA72B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6714C9F3-090D-4EC4-87F6-751D24A94E94}" type="pres">
      <dgm:prSet presAssocID="{47A566D6-F295-4301-885F-0F31FE7DA72B}" presName="parentText" presStyleLbl="node1" presStyleIdx="3" presStyleCnt="7" custScaleX="142857" custScaleY="2018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1E442-895F-4EF7-9F36-C8D6FA60FE26}" type="pres">
      <dgm:prSet presAssocID="{47A566D6-F295-4301-885F-0F31FE7DA72B}" presName="negativeSpace" presStyleCnt="0"/>
      <dgm:spPr/>
    </dgm:pt>
    <dgm:pt modelId="{53DE7287-3FB4-40E5-B9CF-9C8E386400BB}" type="pres">
      <dgm:prSet presAssocID="{47A566D6-F295-4301-885F-0F31FE7DA72B}" presName="childText" presStyleLbl="conFgAcc1" presStyleIdx="3" presStyleCnt="7">
        <dgm:presLayoutVars>
          <dgm:bulletEnabled val="1"/>
        </dgm:presLayoutVars>
      </dgm:prSet>
      <dgm:spPr/>
    </dgm:pt>
    <dgm:pt modelId="{E31E7375-3814-401A-A9DB-3A63911606DF}" type="pres">
      <dgm:prSet presAssocID="{226F43DF-183D-4FFE-A2B4-1EB44E8E9473}" presName="spaceBetweenRectangles" presStyleCnt="0"/>
      <dgm:spPr/>
    </dgm:pt>
    <dgm:pt modelId="{43F53D76-A118-47C3-874C-B85E0F10978B}" type="pres">
      <dgm:prSet presAssocID="{A180D85B-618C-4A59-B793-7174E642D80D}" presName="parentLin" presStyleCnt="0"/>
      <dgm:spPr/>
    </dgm:pt>
    <dgm:pt modelId="{D19C6588-E7C9-4F30-9616-2FFDFC08C62B}" type="pres">
      <dgm:prSet presAssocID="{A180D85B-618C-4A59-B793-7174E642D80D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DC6DF5F7-3EF9-4ED3-A243-F72B1BE06E48}" type="pres">
      <dgm:prSet presAssocID="{A180D85B-618C-4A59-B793-7174E642D80D}" presName="parentText" presStyleLbl="node1" presStyleIdx="4" presStyleCnt="7" custScaleX="142857" custScaleY="1861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F6550-C5D4-4630-B5BA-2A1907D43168}" type="pres">
      <dgm:prSet presAssocID="{A180D85B-618C-4A59-B793-7174E642D80D}" presName="negativeSpace" presStyleCnt="0"/>
      <dgm:spPr/>
    </dgm:pt>
    <dgm:pt modelId="{9C393207-A0F2-48B4-A0B4-48A04BA84C9F}" type="pres">
      <dgm:prSet presAssocID="{A180D85B-618C-4A59-B793-7174E642D80D}" presName="childText" presStyleLbl="conFgAcc1" presStyleIdx="4" presStyleCnt="7">
        <dgm:presLayoutVars>
          <dgm:bulletEnabled val="1"/>
        </dgm:presLayoutVars>
      </dgm:prSet>
      <dgm:spPr/>
    </dgm:pt>
    <dgm:pt modelId="{8980818D-B8EE-4DFF-8BEB-9AE9F8D52FD7}" type="pres">
      <dgm:prSet presAssocID="{60778CA0-FCB3-452D-8B8C-E1C90D1C40CB}" presName="spaceBetweenRectangles" presStyleCnt="0"/>
      <dgm:spPr/>
    </dgm:pt>
    <dgm:pt modelId="{60BD027E-DD37-4FCD-A767-00535F232222}" type="pres">
      <dgm:prSet presAssocID="{B1172747-8E91-4FEC-8EDF-412028A87BD6}" presName="parentLin" presStyleCnt="0"/>
      <dgm:spPr/>
    </dgm:pt>
    <dgm:pt modelId="{449521DF-9355-43AD-B7FD-FA0CE125163A}" type="pres">
      <dgm:prSet presAssocID="{B1172747-8E91-4FEC-8EDF-412028A87BD6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DB4C29DD-8A9E-469E-8C90-0E19B892435F}" type="pres">
      <dgm:prSet presAssocID="{B1172747-8E91-4FEC-8EDF-412028A87BD6}" presName="parentText" presStyleLbl="node1" presStyleIdx="5" presStyleCnt="7" custScaleX="142857" custScaleY="1986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8A10B-340B-499C-8BE0-A619DAFCD089}" type="pres">
      <dgm:prSet presAssocID="{B1172747-8E91-4FEC-8EDF-412028A87BD6}" presName="negativeSpace" presStyleCnt="0"/>
      <dgm:spPr/>
    </dgm:pt>
    <dgm:pt modelId="{FD05A874-C39C-42D3-8736-361E27A06DC6}" type="pres">
      <dgm:prSet presAssocID="{B1172747-8E91-4FEC-8EDF-412028A87BD6}" presName="childText" presStyleLbl="conFgAcc1" presStyleIdx="5" presStyleCnt="7">
        <dgm:presLayoutVars>
          <dgm:bulletEnabled val="1"/>
        </dgm:presLayoutVars>
      </dgm:prSet>
      <dgm:spPr/>
    </dgm:pt>
    <dgm:pt modelId="{9362ADAF-D8BD-412B-ABCC-11240DF91651}" type="pres">
      <dgm:prSet presAssocID="{4D7E7DBC-32E7-42AE-976E-0F129427B0C3}" presName="spaceBetweenRectangles" presStyleCnt="0"/>
      <dgm:spPr/>
    </dgm:pt>
    <dgm:pt modelId="{4B62214A-7521-46DF-B6BE-5BA5CAF4C489}" type="pres">
      <dgm:prSet presAssocID="{2D925FCF-B9C0-4C0C-ADF7-ED9E1FEC41C4}" presName="parentLin" presStyleCnt="0"/>
      <dgm:spPr/>
    </dgm:pt>
    <dgm:pt modelId="{A5DC23A4-7F1A-4857-8EB4-2CA9CDF97945}" type="pres">
      <dgm:prSet presAssocID="{2D925FCF-B9C0-4C0C-ADF7-ED9E1FEC41C4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637771D4-DF7B-4DDB-9924-4E49E9FCAA04}" type="pres">
      <dgm:prSet presAssocID="{2D925FCF-B9C0-4C0C-ADF7-ED9E1FEC41C4}" presName="parentText" presStyleLbl="node1" presStyleIdx="6" presStyleCnt="7" custScaleX="142857" custScaleY="2024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EF2E6-EEED-4278-AF8C-15F5B9858B0C}" type="pres">
      <dgm:prSet presAssocID="{2D925FCF-B9C0-4C0C-ADF7-ED9E1FEC41C4}" presName="negativeSpace" presStyleCnt="0"/>
      <dgm:spPr/>
    </dgm:pt>
    <dgm:pt modelId="{E19CD119-56AA-4388-B140-E1E39576028A}" type="pres">
      <dgm:prSet presAssocID="{2D925FCF-B9C0-4C0C-ADF7-ED9E1FEC41C4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86775EC2-87D2-47DF-97AD-A75B66E8AEFC}" type="presOf" srcId="{47A566D6-F295-4301-885F-0F31FE7DA72B}" destId="{D8EB8EDB-DD43-47DB-8C5A-B166A8284D8B}" srcOrd="0" destOrd="0" presId="urn:microsoft.com/office/officeart/2005/8/layout/list1"/>
    <dgm:cxn modelId="{2216F366-4098-4DEA-9B36-14DF7A589BF3}" type="presOf" srcId="{B1172747-8E91-4FEC-8EDF-412028A87BD6}" destId="{DB4C29DD-8A9E-469E-8C90-0E19B892435F}" srcOrd="1" destOrd="0" presId="urn:microsoft.com/office/officeart/2005/8/layout/list1"/>
    <dgm:cxn modelId="{51838501-9837-4B78-B45B-0E2950C2D107}" type="presOf" srcId="{A6C03095-3954-4F8A-A1A3-995106C2BFA3}" destId="{0AC7A47B-F09D-4E1E-8F6F-6FD47287FEC3}" srcOrd="0" destOrd="0" presId="urn:microsoft.com/office/officeart/2005/8/layout/list1"/>
    <dgm:cxn modelId="{9F64A04F-F6B3-488E-AEB6-B08E0796E37A}" type="presOf" srcId="{2D925FCF-B9C0-4C0C-ADF7-ED9E1FEC41C4}" destId="{A5DC23A4-7F1A-4857-8EB4-2CA9CDF97945}" srcOrd="0" destOrd="0" presId="urn:microsoft.com/office/officeart/2005/8/layout/list1"/>
    <dgm:cxn modelId="{EEEA08FF-9E7E-463F-9502-FA436874A380}" type="presOf" srcId="{2D925FCF-B9C0-4C0C-ADF7-ED9E1FEC41C4}" destId="{637771D4-DF7B-4DDB-9924-4E49E9FCAA04}" srcOrd="1" destOrd="0" presId="urn:microsoft.com/office/officeart/2005/8/layout/list1"/>
    <dgm:cxn modelId="{1D5D7CCF-D91B-4F67-A9F6-BC29787D305B}" type="presOf" srcId="{A180D85B-618C-4A59-B793-7174E642D80D}" destId="{D19C6588-E7C9-4F30-9616-2FFDFC08C62B}" srcOrd="0" destOrd="0" presId="urn:microsoft.com/office/officeart/2005/8/layout/list1"/>
    <dgm:cxn modelId="{519A6CA0-1FCB-442A-836A-DEB8B5D7D3CA}" type="presOf" srcId="{B1172747-8E91-4FEC-8EDF-412028A87BD6}" destId="{449521DF-9355-43AD-B7FD-FA0CE125163A}" srcOrd="0" destOrd="0" presId="urn:microsoft.com/office/officeart/2005/8/layout/list1"/>
    <dgm:cxn modelId="{12DF3993-B9E5-4966-9036-50ABE307915C}" srcId="{A6C03095-3954-4F8A-A1A3-995106C2BFA3}" destId="{2D925FCF-B9C0-4C0C-ADF7-ED9E1FEC41C4}" srcOrd="6" destOrd="0" parTransId="{81001964-B01A-4FE7-9466-E50C0C436179}" sibTransId="{276D624A-B8E8-4318-ACCB-9A4915A8E4BF}"/>
    <dgm:cxn modelId="{788B655F-7BBB-4ADF-B2E1-A6D2A1CFD3DB}" srcId="{A6C03095-3954-4F8A-A1A3-995106C2BFA3}" destId="{4A41DAF1-C1C4-4D4D-966B-4CAB438EFB36}" srcOrd="0" destOrd="0" parTransId="{5BDB9C00-2C40-49A2-9CE4-74E9A7AE545C}" sibTransId="{751BB5AA-0174-4FCF-8472-AECA3F132F39}"/>
    <dgm:cxn modelId="{C611CC3F-3A84-4F9B-9E78-7B475CD3CEAD}" type="presOf" srcId="{4A41DAF1-C1C4-4D4D-966B-4CAB438EFB36}" destId="{A2C7920C-F047-4D22-8ED6-864FA8EEA134}" srcOrd="1" destOrd="0" presId="urn:microsoft.com/office/officeart/2005/8/layout/list1"/>
    <dgm:cxn modelId="{08DC0434-E5D5-4BAA-B6A7-6ABBE0334599}" type="presOf" srcId="{A180D85B-618C-4A59-B793-7174E642D80D}" destId="{DC6DF5F7-3EF9-4ED3-A243-F72B1BE06E48}" srcOrd="1" destOrd="0" presId="urn:microsoft.com/office/officeart/2005/8/layout/list1"/>
    <dgm:cxn modelId="{6733F591-BF38-41DA-BA23-FC35EBFF65F1}" type="presOf" srcId="{C3DE07F3-ACDD-410B-A250-96B6635BBC74}" destId="{F19EC33E-EEE8-4CC7-A976-6B380D882842}" srcOrd="0" destOrd="0" presId="urn:microsoft.com/office/officeart/2005/8/layout/list1"/>
    <dgm:cxn modelId="{E4F96BC0-268D-4631-BEDC-F85BB10240CD}" type="presOf" srcId="{47A566D6-F295-4301-885F-0F31FE7DA72B}" destId="{6714C9F3-090D-4EC4-87F6-751D24A94E94}" srcOrd="1" destOrd="0" presId="urn:microsoft.com/office/officeart/2005/8/layout/list1"/>
    <dgm:cxn modelId="{DFE413D8-B069-4E48-AA69-F10DC8DE79F7}" srcId="{A6C03095-3954-4F8A-A1A3-995106C2BFA3}" destId="{B1172747-8E91-4FEC-8EDF-412028A87BD6}" srcOrd="5" destOrd="0" parTransId="{4B0CF0C7-18F4-4DCC-AA49-C15B0274F883}" sibTransId="{4D7E7DBC-32E7-42AE-976E-0F129427B0C3}"/>
    <dgm:cxn modelId="{13790999-5635-4FB2-A747-2FA768DB11A9}" srcId="{A6C03095-3954-4F8A-A1A3-995106C2BFA3}" destId="{C3DE07F3-ACDD-410B-A250-96B6635BBC74}" srcOrd="2" destOrd="0" parTransId="{052490A1-AC97-4A95-8A13-C0C4C88BFF4C}" sibTransId="{BA3D7BFE-8B5E-495F-AF64-560971F97CCB}"/>
    <dgm:cxn modelId="{A4EAE4D2-C032-49E2-A2F1-DF7B4B9498AA}" srcId="{A6C03095-3954-4F8A-A1A3-995106C2BFA3}" destId="{A180D85B-618C-4A59-B793-7174E642D80D}" srcOrd="4" destOrd="0" parTransId="{DB47C9F4-92F2-4E31-A0AA-15D2D136A371}" sibTransId="{60778CA0-FCB3-452D-8B8C-E1C90D1C40CB}"/>
    <dgm:cxn modelId="{4138B3B8-09A7-47FE-8F39-795874250607}" srcId="{A6C03095-3954-4F8A-A1A3-995106C2BFA3}" destId="{47A566D6-F295-4301-885F-0F31FE7DA72B}" srcOrd="3" destOrd="0" parTransId="{77AF8BB1-834F-4075-B63F-BAF1A523AE37}" sibTransId="{226F43DF-183D-4FFE-A2B4-1EB44E8E9473}"/>
    <dgm:cxn modelId="{90DA37E9-CD23-4A0D-BC34-223905DCD278}" type="presOf" srcId="{4A41DAF1-C1C4-4D4D-966B-4CAB438EFB36}" destId="{692FE0CD-81A9-46AE-8187-5BB34AC0815A}" srcOrd="0" destOrd="0" presId="urn:microsoft.com/office/officeart/2005/8/layout/list1"/>
    <dgm:cxn modelId="{E0909763-904A-48D0-8FBC-A32540320ED8}" type="presOf" srcId="{5F10421B-FD7E-4359-9491-A581102FCEE4}" destId="{3824BEC4-F66C-4E8D-BC53-D7B76F685838}" srcOrd="0" destOrd="0" presId="urn:microsoft.com/office/officeart/2005/8/layout/list1"/>
    <dgm:cxn modelId="{93F01B8A-9231-4FB1-98E5-03569126A088}" srcId="{A6C03095-3954-4F8A-A1A3-995106C2BFA3}" destId="{5F10421B-FD7E-4359-9491-A581102FCEE4}" srcOrd="1" destOrd="0" parTransId="{EAC5579D-EDF9-4A7A-8AAA-71DB20EDB710}" sibTransId="{BF566432-4276-4AE7-B764-DC61FB68CE81}"/>
    <dgm:cxn modelId="{477D1C7C-013C-4EEF-8932-7EF02347BBCE}" type="presOf" srcId="{5F10421B-FD7E-4359-9491-A581102FCEE4}" destId="{0C293C0C-B05C-44B1-BB63-BBAEFB7A403D}" srcOrd="1" destOrd="0" presId="urn:microsoft.com/office/officeart/2005/8/layout/list1"/>
    <dgm:cxn modelId="{4620CCA1-2799-4F91-B8AE-2FEB01F30087}" type="presOf" srcId="{C3DE07F3-ACDD-410B-A250-96B6635BBC74}" destId="{B1D5D75A-48E0-46DB-A270-2511188E0D16}" srcOrd="1" destOrd="0" presId="urn:microsoft.com/office/officeart/2005/8/layout/list1"/>
    <dgm:cxn modelId="{2AE82762-E28F-4825-9F69-47013AD2531E}" type="presParOf" srcId="{0AC7A47B-F09D-4E1E-8F6F-6FD47287FEC3}" destId="{46A540C3-4CE2-493D-83F4-937B4B649401}" srcOrd="0" destOrd="0" presId="urn:microsoft.com/office/officeart/2005/8/layout/list1"/>
    <dgm:cxn modelId="{F6735C83-89EC-48D2-897E-8386FE8F7F38}" type="presParOf" srcId="{46A540C3-4CE2-493D-83F4-937B4B649401}" destId="{692FE0CD-81A9-46AE-8187-5BB34AC0815A}" srcOrd="0" destOrd="0" presId="urn:microsoft.com/office/officeart/2005/8/layout/list1"/>
    <dgm:cxn modelId="{6E77F54B-FAED-44B6-8B6E-509075F7337F}" type="presParOf" srcId="{46A540C3-4CE2-493D-83F4-937B4B649401}" destId="{A2C7920C-F047-4D22-8ED6-864FA8EEA134}" srcOrd="1" destOrd="0" presId="urn:microsoft.com/office/officeart/2005/8/layout/list1"/>
    <dgm:cxn modelId="{D253DE64-E3BC-4F26-BADA-E6FA90BAE2D9}" type="presParOf" srcId="{0AC7A47B-F09D-4E1E-8F6F-6FD47287FEC3}" destId="{E0BEB457-DE4F-4F52-B943-BB6406DB5042}" srcOrd="1" destOrd="0" presId="urn:microsoft.com/office/officeart/2005/8/layout/list1"/>
    <dgm:cxn modelId="{8FE95ED8-F111-480A-A75F-09D0816927EB}" type="presParOf" srcId="{0AC7A47B-F09D-4E1E-8F6F-6FD47287FEC3}" destId="{5EC4E7FD-E20C-4B82-9BDD-E26343F8B6F1}" srcOrd="2" destOrd="0" presId="urn:microsoft.com/office/officeart/2005/8/layout/list1"/>
    <dgm:cxn modelId="{2847EF1C-CDE5-4DBC-910F-1AD6F82DACBC}" type="presParOf" srcId="{0AC7A47B-F09D-4E1E-8F6F-6FD47287FEC3}" destId="{A962E7F1-F198-49D0-BC7E-56E3FFA0BBB4}" srcOrd="3" destOrd="0" presId="urn:microsoft.com/office/officeart/2005/8/layout/list1"/>
    <dgm:cxn modelId="{EF1764F7-DA6C-4CEB-BF80-264847B8C723}" type="presParOf" srcId="{0AC7A47B-F09D-4E1E-8F6F-6FD47287FEC3}" destId="{A416ED7D-637A-4CA5-AD31-7C60700F9330}" srcOrd="4" destOrd="0" presId="urn:microsoft.com/office/officeart/2005/8/layout/list1"/>
    <dgm:cxn modelId="{5F664E12-6301-4F2A-ABE5-1135D2984F8A}" type="presParOf" srcId="{A416ED7D-637A-4CA5-AD31-7C60700F9330}" destId="{3824BEC4-F66C-4E8D-BC53-D7B76F685838}" srcOrd="0" destOrd="0" presId="urn:microsoft.com/office/officeart/2005/8/layout/list1"/>
    <dgm:cxn modelId="{7FA4B1AB-BB4E-4A93-A861-3CDB9B48AB45}" type="presParOf" srcId="{A416ED7D-637A-4CA5-AD31-7C60700F9330}" destId="{0C293C0C-B05C-44B1-BB63-BBAEFB7A403D}" srcOrd="1" destOrd="0" presId="urn:microsoft.com/office/officeart/2005/8/layout/list1"/>
    <dgm:cxn modelId="{FD92439A-A2F6-403B-99CF-21B9B37FCB6C}" type="presParOf" srcId="{0AC7A47B-F09D-4E1E-8F6F-6FD47287FEC3}" destId="{91E3DC23-77F4-4E1B-84B4-2EDA982142EF}" srcOrd="5" destOrd="0" presId="urn:microsoft.com/office/officeart/2005/8/layout/list1"/>
    <dgm:cxn modelId="{7A3D4E00-8902-428E-9EB5-613EE51D9990}" type="presParOf" srcId="{0AC7A47B-F09D-4E1E-8F6F-6FD47287FEC3}" destId="{85BFC1BF-1C0C-4C5F-A90C-16BA8212DEAB}" srcOrd="6" destOrd="0" presId="urn:microsoft.com/office/officeart/2005/8/layout/list1"/>
    <dgm:cxn modelId="{D38D25A5-D11A-4BA5-9C87-B5BA55499999}" type="presParOf" srcId="{0AC7A47B-F09D-4E1E-8F6F-6FD47287FEC3}" destId="{703B2263-84D6-4EC0-8920-F396340C4BFB}" srcOrd="7" destOrd="0" presId="urn:microsoft.com/office/officeart/2005/8/layout/list1"/>
    <dgm:cxn modelId="{DB75352C-D07E-4492-8C45-28A7145A7B9E}" type="presParOf" srcId="{0AC7A47B-F09D-4E1E-8F6F-6FD47287FEC3}" destId="{DBCEDBF4-E63C-4A24-B397-5EF4C79A4F38}" srcOrd="8" destOrd="0" presId="urn:microsoft.com/office/officeart/2005/8/layout/list1"/>
    <dgm:cxn modelId="{0140CDF4-37C7-4F8C-B400-D2A4937EC541}" type="presParOf" srcId="{DBCEDBF4-E63C-4A24-B397-5EF4C79A4F38}" destId="{F19EC33E-EEE8-4CC7-A976-6B380D882842}" srcOrd="0" destOrd="0" presId="urn:microsoft.com/office/officeart/2005/8/layout/list1"/>
    <dgm:cxn modelId="{C48F8298-7558-46BA-982D-234C1C206752}" type="presParOf" srcId="{DBCEDBF4-E63C-4A24-B397-5EF4C79A4F38}" destId="{B1D5D75A-48E0-46DB-A270-2511188E0D16}" srcOrd="1" destOrd="0" presId="urn:microsoft.com/office/officeart/2005/8/layout/list1"/>
    <dgm:cxn modelId="{343B9352-6644-4EA0-A3D8-ECB31BCEBB9D}" type="presParOf" srcId="{0AC7A47B-F09D-4E1E-8F6F-6FD47287FEC3}" destId="{F4039845-8AD1-499E-AEF7-B6E16C31DBBF}" srcOrd="9" destOrd="0" presId="urn:microsoft.com/office/officeart/2005/8/layout/list1"/>
    <dgm:cxn modelId="{B7CFC638-D0EA-487E-8B8E-D4804BCE4C25}" type="presParOf" srcId="{0AC7A47B-F09D-4E1E-8F6F-6FD47287FEC3}" destId="{26244CBA-340F-4FEE-B5A8-494111598837}" srcOrd="10" destOrd="0" presId="urn:microsoft.com/office/officeart/2005/8/layout/list1"/>
    <dgm:cxn modelId="{B257E2CA-B865-455C-B6B2-4CA404EBE34B}" type="presParOf" srcId="{0AC7A47B-F09D-4E1E-8F6F-6FD47287FEC3}" destId="{5C71A361-B163-44FB-938E-73D05FBEB902}" srcOrd="11" destOrd="0" presId="urn:microsoft.com/office/officeart/2005/8/layout/list1"/>
    <dgm:cxn modelId="{001F6D81-8058-4AC6-B3F3-D515732CB6F9}" type="presParOf" srcId="{0AC7A47B-F09D-4E1E-8F6F-6FD47287FEC3}" destId="{E319F862-E12E-48F8-9576-DA24C0F78AD1}" srcOrd="12" destOrd="0" presId="urn:microsoft.com/office/officeart/2005/8/layout/list1"/>
    <dgm:cxn modelId="{BC37F220-E7B2-43F2-9B44-CEDE939FB216}" type="presParOf" srcId="{E319F862-E12E-48F8-9576-DA24C0F78AD1}" destId="{D8EB8EDB-DD43-47DB-8C5A-B166A8284D8B}" srcOrd="0" destOrd="0" presId="urn:microsoft.com/office/officeart/2005/8/layout/list1"/>
    <dgm:cxn modelId="{4812B575-6019-4DA3-96AD-FA64E062051A}" type="presParOf" srcId="{E319F862-E12E-48F8-9576-DA24C0F78AD1}" destId="{6714C9F3-090D-4EC4-87F6-751D24A94E94}" srcOrd="1" destOrd="0" presId="urn:microsoft.com/office/officeart/2005/8/layout/list1"/>
    <dgm:cxn modelId="{C93F0ADA-7E6D-482E-8FC1-D33806EE0752}" type="presParOf" srcId="{0AC7A47B-F09D-4E1E-8F6F-6FD47287FEC3}" destId="{3FB1E442-895F-4EF7-9F36-C8D6FA60FE26}" srcOrd="13" destOrd="0" presId="urn:microsoft.com/office/officeart/2005/8/layout/list1"/>
    <dgm:cxn modelId="{FAE204D2-D679-45C6-8784-327E4DDDDDD2}" type="presParOf" srcId="{0AC7A47B-F09D-4E1E-8F6F-6FD47287FEC3}" destId="{53DE7287-3FB4-40E5-B9CF-9C8E386400BB}" srcOrd="14" destOrd="0" presId="urn:microsoft.com/office/officeart/2005/8/layout/list1"/>
    <dgm:cxn modelId="{D02419A0-69D4-4AC3-86A6-AD9B6AABF19E}" type="presParOf" srcId="{0AC7A47B-F09D-4E1E-8F6F-6FD47287FEC3}" destId="{E31E7375-3814-401A-A9DB-3A63911606DF}" srcOrd="15" destOrd="0" presId="urn:microsoft.com/office/officeart/2005/8/layout/list1"/>
    <dgm:cxn modelId="{2C6E3E6F-9FCA-4592-9227-135C51DA55FC}" type="presParOf" srcId="{0AC7A47B-F09D-4E1E-8F6F-6FD47287FEC3}" destId="{43F53D76-A118-47C3-874C-B85E0F10978B}" srcOrd="16" destOrd="0" presId="urn:microsoft.com/office/officeart/2005/8/layout/list1"/>
    <dgm:cxn modelId="{F725A2BF-861E-4CF7-993D-69AFC1B80A40}" type="presParOf" srcId="{43F53D76-A118-47C3-874C-B85E0F10978B}" destId="{D19C6588-E7C9-4F30-9616-2FFDFC08C62B}" srcOrd="0" destOrd="0" presId="urn:microsoft.com/office/officeart/2005/8/layout/list1"/>
    <dgm:cxn modelId="{06E84179-E318-4B92-9802-039E2AE3B676}" type="presParOf" srcId="{43F53D76-A118-47C3-874C-B85E0F10978B}" destId="{DC6DF5F7-3EF9-4ED3-A243-F72B1BE06E48}" srcOrd="1" destOrd="0" presId="urn:microsoft.com/office/officeart/2005/8/layout/list1"/>
    <dgm:cxn modelId="{BEE5FF98-BA05-48E4-BBCF-BF040F2AAADB}" type="presParOf" srcId="{0AC7A47B-F09D-4E1E-8F6F-6FD47287FEC3}" destId="{EA3F6550-C5D4-4630-B5BA-2A1907D43168}" srcOrd="17" destOrd="0" presId="urn:microsoft.com/office/officeart/2005/8/layout/list1"/>
    <dgm:cxn modelId="{AF7079C5-7D77-4D59-9B66-F7B78999F73B}" type="presParOf" srcId="{0AC7A47B-F09D-4E1E-8F6F-6FD47287FEC3}" destId="{9C393207-A0F2-48B4-A0B4-48A04BA84C9F}" srcOrd="18" destOrd="0" presId="urn:microsoft.com/office/officeart/2005/8/layout/list1"/>
    <dgm:cxn modelId="{7C249DA3-6E6A-4B61-ADFA-E79361500646}" type="presParOf" srcId="{0AC7A47B-F09D-4E1E-8F6F-6FD47287FEC3}" destId="{8980818D-B8EE-4DFF-8BEB-9AE9F8D52FD7}" srcOrd="19" destOrd="0" presId="urn:microsoft.com/office/officeart/2005/8/layout/list1"/>
    <dgm:cxn modelId="{7FB58CFF-251C-448A-9293-4AEA10FEDC75}" type="presParOf" srcId="{0AC7A47B-F09D-4E1E-8F6F-6FD47287FEC3}" destId="{60BD027E-DD37-4FCD-A767-00535F232222}" srcOrd="20" destOrd="0" presId="urn:microsoft.com/office/officeart/2005/8/layout/list1"/>
    <dgm:cxn modelId="{14711627-F4AC-4E1A-882B-0E987BBDCA09}" type="presParOf" srcId="{60BD027E-DD37-4FCD-A767-00535F232222}" destId="{449521DF-9355-43AD-B7FD-FA0CE125163A}" srcOrd="0" destOrd="0" presId="urn:microsoft.com/office/officeart/2005/8/layout/list1"/>
    <dgm:cxn modelId="{8258768D-9BBB-4EB6-AEFB-C50C987D1DAA}" type="presParOf" srcId="{60BD027E-DD37-4FCD-A767-00535F232222}" destId="{DB4C29DD-8A9E-469E-8C90-0E19B892435F}" srcOrd="1" destOrd="0" presId="urn:microsoft.com/office/officeart/2005/8/layout/list1"/>
    <dgm:cxn modelId="{AF9F267B-45CD-410C-9567-AAFD615186B4}" type="presParOf" srcId="{0AC7A47B-F09D-4E1E-8F6F-6FD47287FEC3}" destId="{E0F8A10B-340B-499C-8BE0-A619DAFCD089}" srcOrd="21" destOrd="0" presId="urn:microsoft.com/office/officeart/2005/8/layout/list1"/>
    <dgm:cxn modelId="{5B0D95F4-B661-47A9-9334-823499AD586F}" type="presParOf" srcId="{0AC7A47B-F09D-4E1E-8F6F-6FD47287FEC3}" destId="{FD05A874-C39C-42D3-8736-361E27A06DC6}" srcOrd="22" destOrd="0" presId="urn:microsoft.com/office/officeart/2005/8/layout/list1"/>
    <dgm:cxn modelId="{91C08BE5-94D8-4271-946C-4726E921D20D}" type="presParOf" srcId="{0AC7A47B-F09D-4E1E-8F6F-6FD47287FEC3}" destId="{9362ADAF-D8BD-412B-ABCC-11240DF91651}" srcOrd="23" destOrd="0" presId="urn:microsoft.com/office/officeart/2005/8/layout/list1"/>
    <dgm:cxn modelId="{DA0F584A-799F-41DF-A0B0-9245EB403CF2}" type="presParOf" srcId="{0AC7A47B-F09D-4E1E-8F6F-6FD47287FEC3}" destId="{4B62214A-7521-46DF-B6BE-5BA5CAF4C489}" srcOrd="24" destOrd="0" presId="urn:microsoft.com/office/officeart/2005/8/layout/list1"/>
    <dgm:cxn modelId="{9CE38204-8A0B-462E-AD01-05FCF47DC7BA}" type="presParOf" srcId="{4B62214A-7521-46DF-B6BE-5BA5CAF4C489}" destId="{A5DC23A4-7F1A-4857-8EB4-2CA9CDF97945}" srcOrd="0" destOrd="0" presId="urn:microsoft.com/office/officeart/2005/8/layout/list1"/>
    <dgm:cxn modelId="{B25F2C6D-DD2A-4DA5-BCC4-BCB539B0364A}" type="presParOf" srcId="{4B62214A-7521-46DF-B6BE-5BA5CAF4C489}" destId="{637771D4-DF7B-4DDB-9924-4E49E9FCAA04}" srcOrd="1" destOrd="0" presId="urn:microsoft.com/office/officeart/2005/8/layout/list1"/>
    <dgm:cxn modelId="{2D43C6A6-783E-4B0C-9EB0-0073B3EE63F8}" type="presParOf" srcId="{0AC7A47B-F09D-4E1E-8F6F-6FD47287FEC3}" destId="{D8EEF2E6-EEED-4278-AF8C-15F5B9858B0C}" srcOrd="25" destOrd="0" presId="urn:microsoft.com/office/officeart/2005/8/layout/list1"/>
    <dgm:cxn modelId="{86B9EFAD-AA20-45AD-A93B-F51597A24B61}" type="presParOf" srcId="{0AC7A47B-F09D-4E1E-8F6F-6FD47287FEC3}" destId="{E19CD119-56AA-4388-B140-E1E39576028A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84A252-4810-4AB5-8E1B-E24EC274C8C9}" type="doc">
      <dgm:prSet loTypeId="urn:microsoft.com/office/officeart/2005/8/layout/cycle3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7E68CBC-0518-41B1-A6CD-774BE13CCF15}">
      <dgm:prSet custT="1"/>
      <dgm:spPr/>
      <dgm:t>
        <a:bodyPr/>
        <a:lstStyle/>
        <a:p>
          <a:r>
            <a:rPr lang="ru-RU" sz="1800" b="1" i="1" smtClean="0">
              <a:solidFill>
                <a:srgbClr val="FF0000"/>
              </a:solidFill>
            </a:rPr>
            <a:t>принцип систематичности</a:t>
          </a:r>
          <a:r>
            <a:rPr lang="ru-RU" sz="1800" b="1" smtClean="0">
              <a:solidFill>
                <a:srgbClr val="FF0000"/>
              </a:solidFill>
            </a:rPr>
            <a:t> </a:t>
          </a:r>
          <a:r>
            <a:rPr lang="ru-RU" sz="1600" b="1" smtClean="0">
              <a:solidFill>
                <a:schemeClr val="tx1"/>
              </a:solidFill>
            </a:rPr>
            <a:t>(материал всего курса логопедической ритмики излагается последовательно, использую вариативность упражнений, постепенность и упражняемость);</a:t>
          </a:r>
          <a:endParaRPr lang="ru-RU" sz="1600" b="1" dirty="0">
            <a:solidFill>
              <a:schemeClr val="tx1"/>
            </a:solidFill>
          </a:endParaRPr>
        </a:p>
      </dgm:t>
    </dgm:pt>
    <dgm:pt modelId="{AF7F9FD6-5809-465D-AFC9-90D23995397E}" type="parTrans" cxnId="{BEABACD8-2BD9-4F9A-9575-DEADDAA5AE90}">
      <dgm:prSet/>
      <dgm:spPr/>
      <dgm:t>
        <a:bodyPr/>
        <a:lstStyle/>
        <a:p>
          <a:endParaRPr lang="ru-RU"/>
        </a:p>
      </dgm:t>
    </dgm:pt>
    <dgm:pt modelId="{64F73B27-7E2D-4CE6-9779-5F383A7EEF7D}" type="sibTrans" cxnId="{BEABACD8-2BD9-4F9A-9575-DEADDAA5AE90}">
      <dgm:prSet/>
      <dgm:spPr/>
      <dgm:t>
        <a:bodyPr/>
        <a:lstStyle/>
        <a:p>
          <a:endParaRPr lang="ru-RU"/>
        </a:p>
      </dgm:t>
    </dgm:pt>
    <dgm:pt modelId="{980D8AD0-137B-488C-8D3A-D74804C72D1C}">
      <dgm:prSet custT="1"/>
      <dgm:spPr/>
      <dgm:t>
        <a:bodyPr/>
        <a:lstStyle/>
        <a:p>
          <a:r>
            <a:rPr lang="ru-RU" sz="1800" b="1" smtClean="0">
              <a:solidFill>
                <a:srgbClr val="FF0000"/>
              </a:solidFill>
            </a:rPr>
            <a:t>п</a:t>
          </a:r>
          <a:r>
            <a:rPr lang="ru-RU" sz="1800" b="1" i="1" smtClean="0">
              <a:solidFill>
                <a:srgbClr val="FF0000"/>
              </a:solidFill>
            </a:rPr>
            <a:t>ринцип сознательности и активности</a:t>
          </a:r>
          <a:r>
            <a:rPr lang="ru-RU" sz="1600" b="1" smtClean="0">
              <a:solidFill>
                <a:schemeClr val="tx1"/>
              </a:solidFill>
            </a:rPr>
            <a:t> (опирается на сознательное и активное отношение ребенка к своей деятельности; активность детей стимулируется эмоциональностью, образностью музыки, различными играми или игровыми упражнениями);</a:t>
          </a:r>
          <a:endParaRPr lang="ru-RU" sz="1600" b="1" dirty="0">
            <a:solidFill>
              <a:schemeClr val="tx1"/>
            </a:solidFill>
          </a:endParaRPr>
        </a:p>
      </dgm:t>
    </dgm:pt>
    <dgm:pt modelId="{AC1218A3-4A7E-4BD2-AA56-F1FC4DA5FFE7}" type="parTrans" cxnId="{DA09DD24-F87B-4D4E-9C24-92905EE55785}">
      <dgm:prSet/>
      <dgm:spPr/>
      <dgm:t>
        <a:bodyPr/>
        <a:lstStyle/>
        <a:p>
          <a:endParaRPr lang="ru-RU"/>
        </a:p>
      </dgm:t>
    </dgm:pt>
    <dgm:pt modelId="{07689B9C-FC67-4F8F-ACC8-A4B5E7DEE0F7}" type="sibTrans" cxnId="{DA09DD24-F87B-4D4E-9C24-92905EE55785}">
      <dgm:prSet/>
      <dgm:spPr/>
      <dgm:t>
        <a:bodyPr/>
        <a:lstStyle/>
        <a:p>
          <a:endParaRPr lang="ru-RU"/>
        </a:p>
      </dgm:t>
    </dgm:pt>
    <dgm:pt modelId="{48D2655E-3451-43E4-AB58-0F95331E9BEF}">
      <dgm:prSet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п</a:t>
          </a:r>
          <a:r>
            <a:rPr lang="ru-RU" sz="1800" b="1" i="1" dirty="0" smtClean="0">
              <a:solidFill>
                <a:srgbClr val="FF0000"/>
              </a:solidFill>
            </a:rPr>
            <a:t>ринцип наглядности</a:t>
          </a:r>
          <a:r>
            <a:rPr lang="ru-RU" sz="1600" b="1" dirty="0" smtClean="0">
              <a:solidFill>
                <a:schemeClr val="tx1"/>
              </a:solidFill>
            </a:rPr>
            <a:t> (осуществляю путем показа движения, зрительной наглядности, применения образного слова, которое связано с двигательными представлениями и вызывает конкретный образ движения);</a:t>
          </a:r>
          <a:endParaRPr lang="ru-RU" sz="1600" b="1" dirty="0">
            <a:solidFill>
              <a:schemeClr val="tx1"/>
            </a:solidFill>
          </a:endParaRPr>
        </a:p>
      </dgm:t>
    </dgm:pt>
    <dgm:pt modelId="{F79216C3-1B79-44D4-B2DE-38B008DB271A}" type="parTrans" cxnId="{1ADC7E30-71BE-4A43-BFF4-4132EE2D9745}">
      <dgm:prSet/>
      <dgm:spPr/>
      <dgm:t>
        <a:bodyPr/>
        <a:lstStyle/>
        <a:p>
          <a:endParaRPr lang="ru-RU"/>
        </a:p>
      </dgm:t>
    </dgm:pt>
    <dgm:pt modelId="{9AC5D4F8-95CD-4020-8B9A-FABBA9677AEE}" type="sibTrans" cxnId="{1ADC7E30-71BE-4A43-BFF4-4132EE2D9745}">
      <dgm:prSet/>
      <dgm:spPr/>
      <dgm:t>
        <a:bodyPr/>
        <a:lstStyle/>
        <a:p>
          <a:endParaRPr lang="ru-RU"/>
        </a:p>
      </dgm:t>
    </dgm:pt>
    <dgm:pt modelId="{CDDF36B7-B7E9-498A-AC74-A67605B12064}">
      <dgm:prSet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п</a:t>
          </a:r>
          <a:r>
            <a:rPr lang="ru-RU" sz="1800" b="1" i="1" dirty="0" smtClean="0">
              <a:solidFill>
                <a:srgbClr val="FF0000"/>
              </a:solidFill>
            </a:rPr>
            <a:t>ринцип доступности и индивидуализации</a:t>
          </a:r>
          <a:r>
            <a:rPr lang="ru-RU" sz="1600" b="1" dirty="0" smtClean="0">
              <a:solidFill>
                <a:schemeClr val="tx1"/>
              </a:solidFill>
            </a:rPr>
            <a:t> (учитываю возрастные особенности и возможности детей).</a:t>
          </a:r>
          <a:endParaRPr lang="ru-RU" sz="1600" b="1" dirty="0">
            <a:solidFill>
              <a:schemeClr val="tx1"/>
            </a:solidFill>
          </a:endParaRPr>
        </a:p>
      </dgm:t>
    </dgm:pt>
    <dgm:pt modelId="{B0A0814C-6511-424E-8B74-5B3F1F5D2870}" type="parTrans" cxnId="{B71899F9-DBAD-4768-99B6-8B999D15E553}">
      <dgm:prSet/>
      <dgm:spPr/>
      <dgm:t>
        <a:bodyPr/>
        <a:lstStyle/>
        <a:p>
          <a:endParaRPr lang="ru-RU"/>
        </a:p>
      </dgm:t>
    </dgm:pt>
    <dgm:pt modelId="{6A2BEF27-59DD-4B75-AC52-05250F637A25}" type="sibTrans" cxnId="{B71899F9-DBAD-4768-99B6-8B999D15E553}">
      <dgm:prSet/>
      <dgm:spPr/>
      <dgm:t>
        <a:bodyPr/>
        <a:lstStyle/>
        <a:p>
          <a:endParaRPr lang="ru-RU"/>
        </a:p>
      </dgm:t>
    </dgm:pt>
    <dgm:pt modelId="{96106AAF-1430-419A-877D-179A97545D51}" type="pres">
      <dgm:prSet presAssocID="{E184A252-4810-4AB5-8E1B-E24EC274C8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15595B-E9EF-4227-867B-191EB251EC10}" type="pres">
      <dgm:prSet presAssocID="{E184A252-4810-4AB5-8E1B-E24EC274C8C9}" presName="cycle" presStyleCnt="0"/>
      <dgm:spPr/>
    </dgm:pt>
    <dgm:pt modelId="{8027383F-3619-4D7C-8ABE-015BBF0D2AF1}" type="pres">
      <dgm:prSet presAssocID="{97E68CBC-0518-41B1-A6CD-774BE13CCF15}" presName="nodeFirstNode" presStyleLbl="node1" presStyleIdx="0" presStyleCnt="4" custScaleX="134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10F3F-418A-4334-9A7D-E4F252AB1848}" type="pres">
      <dgm:prSet presAssocID="{64F73B27-7E2D-4CE6-9779-5F383A7EEF7D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09652902-1EE2-45C7-8F91-AC20D0F36837}" type="pres">
      <dgm:prSet presAssocID="{980D8AD0-137B-488C-8D3A-D74804C72D1C}" presName="nodeFollowingNodes" presStyleLbl="node1" presStyleIdx="1" presStyleCnt="4" custScaleX="130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B63097-72EB-4352-8F50-3B045D0EF7FC}" type="pres">
      <dgm:prSet presAssocID="{48D2655E-3451-43E4-AB58-0F95331E9BEF}" presName="nodeFollowingNodes" presStyleLbl="node1" presStyleIdx="2" presStyleCnt="4" custScaleX="147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00ECF-55B7-495B-901B-E332CC113710}" type="pres">
      <dgm:prSet presAssocID="{CDDF36B7-B7E9-498A-AC74-A67605B12064}" presName="nodeFollowingNodes" presStyleLbl="node1" presStyleIdx="3" presStyleCnt="4" custScaleX="67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1899F9-DBAD-4768-99B6-8B999D15E553}" srcId="{E184A252-4810-4AB5-8E1B-E24EC274C8C9}" destId="{CDDF36B7-B7E9-498A-AC74-A67605B12064}" srcOrd="3" destOrd="0" parTransId="{B0A0814C-6511-424E-8B74-5B3F1F5D2870}" sibTransId="{6A2BEF27-59DD-4B75-AC52-05250F637A25}"/>
    <dgm:cxn modelId="{1ADC7E30-71BE-4A43-BFF4-4132EE2D9745}" srcId="{E184A252-4810-4AB5-8E1B-E24EC274C8C9}" destId="{48D2655E-3451-43E4-AB58-0F95331E9BEF}" srcOrd="2" destOrd="0" parTransId="{F79216C3-1B79-44D4-B2DE-38B008DB271A}" sibTransId="{9AC5D4F8-95CD-4020-8B9A-FABBA9677AEE}"/>
    <dgm:cxn modelId="{1AD8667C-9BE4-4230-8788-FA09A920F73F}" type="presOf" srcId="{980D8AD0-137B-488C-8D3A-D74804C72D1C}" destId="{09652902-1EE2-45C7-8F91-AC20D0F36837}" srcOrd="0" destOrd="0" presId="urn:microsoft.com/office/officeart/2005/8/layout/cycle3"/>
    <dgm:cxn modelId="{BEABACD8-2BD9-4F9A-9575-DEADDAA5AE90}" srcId="{E184A252-4810-4AB5-8E1B-E24EC274C8C9}" destId="{97E68CBC-0518-41B1-A6CD-774BE13CCF15}" srcOrd="0" destOrd="0" parTransId="{AF7F9FD6-5809-465D-AFC9-90D23995397E}" sibTransId="{64F73B27-7E2D-4CE6-9779-5F383A7EEF7D}"/>
    <dgm:cxn modelId="{DE7849DF-32AD-47B6-BA83-B0C65D7B1AF9}" type="presOf" srcId="{CDDF36B7-B7E9-498A-AC74-A67605B12064}" destId="{07D00ECF-55B7-495B-901B-E332CC113710}" srcOrd="0" destOrd="0" presId="urn:microsoft.com/office/officeart/2005/8/layout/cycle3"/>
    <dgm:cxn modelId="{DA09DD24-F87B-4D4E-9C24-92905EE55785}" srcId="{E184A252-4810-4AB5-8E1B-E24EC274C8C9}" destId="{980D8AD0-137B-488C-8D3A-D74804C72D1C}" srcOrd="1" destOrd="0" parTransId="{AC1218A3-4A7E-4BD2-AA56-F1FC4DA5FFE7}" sibTransId="{07689B9C-FC67-4F8F-ACC8-A4B5E7DEE0F7}"/>
    <dgm:cxn modelId="{64868F1F-6138-4C66-A5C2-3B59A823277F}" type="presOf" srcId="{97E68CBC-0518-41B1-A6CD-774BE13CCF15}" destId="{8027383F-3619-4D7C-8ABE-015BBF0D2AF1}" srcOrd="0" destOrd="0" presId="urn:microsoft.com/office/officeart/2005/8/layout/cycle3"/>
    <dgm:cxn modelId="{1FE96DFF-635D-47E7-B806-042F0528BBA1}" type="presOf" srcId="{E184A252-4810-4AB5-8E1B-E24EC274C8C9}" destId="{96106AAF-1430-419A-877D-179A97545D51}" srcOrd="0" destOrd="0" presId="urn:microsoft.com/office/officeart/2005/8/layout/cycle3"/>
    <dgm:cxn modelId="{63DCD5E2-A3BC-4DB2-BC00-E5C9556B9EA9}" type="presOf" srcId="{48D2655E-3451-43E4-AB58-0F95331E9BEF}" destId="{6CB63097-72EB-4352-8F50-3B045D0EF7FC}" srcOrd="0" destOrd="0" presId="urn:microsoft.com/office/officeart/2005/8/layout/cycle3"/>
    <dgm:cxn modelId="{D1C9452D-A4AC-471F-9F92-5DA5D7EA75C4}" type="presOf" srcId="{64F73B27-7E2D-4CE6-9779-5F383A7EEF7D}" destId="{13C10F3F-418A-4334-9A7D-E4F252AB1848}" srcOrd="0" destOrd="0" presId="urn:microsoft.com/office/officeart/2005/8/layout/cycle3"/>
    <dgm:cxn modelId="{3FD5262C-EA33-4EBC-8BB2-728CFAE9698A}" type="presParOf" srcId="{96106AAF-1430-419A-877D-179A97545D51}" destId="{0915595B-E9EF-4227-867B-191EB251EC10}" srcOrd="0" destOrd="0" presId="urn:microsoft.com/office/officeart/2005/8/layout/cycle3"/>
    <dgm:cxn modelId="{E60D25F2-BAE8-40E8-9B86-52D82EB2C5D0}" type="presParOf" srcId="{0915595B-E9EF-4227-867B-191EB251EC10}" destId="{8027383F-3619-4D7C-8ABE-015BBF0D2AF1}" srcOrd="0" destOrd="0" presId="urn:microsoft.com/office/officeart/2005/8/layout/cycle3"/>
    <dgm:cxn modelId="{97518784-6E1F-4DE1-8579-95454253B773}" type="presParOf" srcId="{0915595B-E9EF-4227-867B-191EB251EC10}" destId="{13C10F3F-418A-4334-9A7D-E4F252AB1848}" srcOrd="1" destOrd="0" presId="urn:microsoft.com/office/officeart/2005/8/layout/cycle3"/>
    <dgm:cxn modelId="{CC64DB65-14AF-41B9-9A06-1BBEEB6856DD}" type="presParOf" srcId="{0915595B-E9EF-4227-867B-191EB251EC10}" destId="{09652902-1EE2-45C7-8F91-AC20D0F36837}" srcOrd="2" destOrd="0" presId="urn:microsoft.com/office/officeart/2005/8/layout/cycle3"/>
    <dgm:cxn modelId="{B5D0FE2B-831F-4A73-845D-73D46AA50538}" type="presParOf" srcId="{0915595B-E9EF-4227-867B-191EB251EC10}" destId="{6CB63097-72EB-4352-8F50-3B045D0EF7FC}" srcOrd="3" destOrd="0" presId="urn:microsoft.com/office/officeart/2005/8/layout/cycle3"/>
    <dgm:cxn modelId="{81E378E6-8FA9-478E-B112-65D83A84AD67}" type="presParOf" srcId="{0915595B-E9EF-4227-867B-191EB251EC10}" destId="{07D00ECF-55B7-495B-901B-E332CC113710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812256-9038-47FB-B080-2D338D3D4EB4}" type="doc">
      <dgm:prSet loTypeId="urn:microsoft.com/office/officeart/2005/8/layout/cycle3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D720EEA-5CFD-4166-A7E5-979A7DE321C1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-принцип развития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(учитывается развитие личности ребенка с речевой патологией; самого патологического неречевого и речевого процессов; сохранных функциональных систем и тех изменений, которые наступают в организме, двигательной сфере и речи ребенка; принцип развития обусловливает одновременное осуществление в процессе двигательной деятельности умственного, нравственного, эстетического и сенсорного воспитания);</a:t>
          </a:r>
          <a:endParaRPr lang="ru-RU" sz="16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DC9CA8-D07F-43CE-BF14-47B289840C31}" type="parTrans" cxnId="{B7645A80-3F6E-4D50-B32C-C2FA2CE5B818}">
      <dgm:prSet/>
      <dgm:spPr/>
      <dgm:t>
        <a:bodyPr/>
        <a:lstStyle/>
        <a:p>
          <a:endParaRPr lang="ru-RU"/>
        </a:p>
      </dgm:t>
    </dgm:pt>
    <dgm:pt modelId="{7FBF22B6-0958-4E4D-B096-6AC5B35B2AEF}" type="sibTrans" cxnId="{B7645A80-3F6E-4D50-B32C-C2FA2CE5B818}">
      <dgm:prSet/>
      <dgm:spPr/>
      <dgm:t>
        <a:bodyPr/>
        <a:lstStyle/>
        <a:p>
          <a:endParaRPr lang="ru-RU"/>
        </a:p>
      </dgm:t>
    </dgm:pt>
    <dgm:pt modelId="{D45820AA-9751-42DA-B5E4-E58DF184F65F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-принцип всестороннего воздействия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(</a:t>
          </a:r>
          <a:r>
            <a:rPr lang="ru-RU" sz="16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логоритмические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средства повышают общую тренированность организма, совершенствуют </a:t>
          </a:r>
          <a:r>
            <a:rPr lang="ru-RU" sz="16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нервнорефлекторные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механизмы регуляции, создавая новые взаимоотношения между функциональными системами организма);</a:t>
          </a:r>
          <a:endParaRPr lang="ru-RU" sz="16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239E3E-AB00-485E-AF7A-AC83DDB3862B}" type="parTrans" cxnId="{BED9685B-836F-4B6F-A303-99535A463B50}">
      <dgm:prSet/>
      <dgm:spPr/>
      <dgm:t>
        <a:bodyPr/>
        <a:lstStyle/>
        <a:p>
          <a:endParaRPr lang="ru-RU"/>
        </a:p>
      </dgm:t>
    </dgm:pt>
    <dgm:pt modelId="{43F93DD1-51F2-49BD-99EE-ECEB836A01D9}" type="sibTrans" cxnId="{BED9685B-836F-4B6F-A303-99535A463B50}">
      <dgm:prSet/>
      <dgm:spPr/>
      <dgm:t>
        <a:bodyPr/>
        <a:lstStyle/>
        <a:p>
          <a:endParaRPr lang="ru-RU"/>
        </a:p>
      </dgm:t>
    </dgm:pt>
    <dgm:pt modelId="{90B05DC0-D424-40DD-A596-E4FA9E8FD5C6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-принцип учета симптоматики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(определяет физические возможности людей с речевой патологией);</a:t>
          </a:r>
          <a:endParaRPr lang="ru-RU" sz="16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78CC6D-3CD5-476E-A5B9-4AAF982C0CA2}" type="parTrans" cxnId="{D2CF3AD2-0A43-4253-87F2-16BF33E49575}">
      <dgm:prSet/>
      <dgm:spPr/>
      <dgm:t>
        <a:bodyPr/>
        <a:lstStyle/>
        <a:p>
          <a:endParaRPr lang="ru-RU"/>
        </a:p>
      </dgm:t>
    </dgm:pt>
    <dgm:pt modelId="{CA9F10B0-1611-42E4-8594-997FFCE6F091}" type="sibTrans" cxnId="{D2CF3AD2-0A43-4253-87F2-16BF33E49575}">
      <dgm:prSet/>
      <dgm:spPr/>
      <dgm:t>
        <a:bodyPr/>
        <a:lstStyle/>
        <a:p>
          <a:endParaRPr lang="ru-RU"/>
        </a:p>
      </dgm:t>
    </dgm:pt>
    <dgm:pt modelId="{8C5E83A0-6413-4AF9-A90B-E3985AA8EDBF}">
      <dgm:prSet phldrT="[Текст]" custT="1"/>
      <dgm:spPr/>
      <dgm:t>
        <a:bodyPr/>
        <a:lstStyle/>
        <a:p>
          <a:r>
            <a:rPr lang="ru-RU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-принцип комплексности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(предполагает связь логопедической ритмики с </a:t>
          </a:r>
          <a:r>
            <a:rPr lang="ru-RU" sz="16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медико-психолого-педагогическими</a:t>
          </a: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воздействиями и основными видами музыкальной деятельности).</a:t>
          </a:r>
          <a:endParaRPr lang="ru-RU" sz="16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A33524-C783-4B40-81DE-F834B6F8360C}" type="parTrans" cxnId="{798297DA-A8F2-4994-8C93-A7BEF037A02C}">
      <dgm:prSet/>
      <dgm:spPr/>
      <dgm:t>
        <a:bodyPr/>
        <a:lstStyle/>
        <a:p>
          <a:endParaRPr lang="ru-RU"/>
        </a:p>
      </dgm:t>
    </dgm:pt>
    <dgm:pt modelId="{B90FF355-C78E-4D26-ABF4-FA6CA75A3B2A}" type="sibTrans" cxnId="{798297DA-A8F2-4994-8C93-A7BEF037A02C}">
      <dgm:prSet/>
      <dgm:spPr/>
      <dgm:t>
        <a:bodyPr/>
        <a:lstStyle/>
        <a:p>
          <a:endParaRPr lang="ru-RU"/>
        </a:p>
      </dgm:t>
    </dgm:pt>
    <dgm:pt modelId="{C0B17CA7-4291-4722-B02C-FAF0120D87F3}" type="pres">
      <dgm:prSet presAssocID="{9A812256-9038-47FB-B080-2D338D3D4EB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5B8CC8-388E-4F87-AF53-29123113AAA8}" type="pres">
      <dgm:prSet presAssocID="{9A812256-9038-47FB-B080-2D338D3D4EB4}" presName="cycle" presStyleCnt="0"/>
      <dgm:spPr/>
    </dgm:pt>
    <dgm:pt modelId="{DB49128D-2BB2-43D0-B82C-DCCF44C1835A}" type="pres">
      <dgm:prSet presAssocID="{2D720EEA-5CFD-4166-A7E5-979A7DE321C1}" presName="nodeFirstNode" presStyleLbl="node1" presStyleIdx="0" presStyleCnt="4" custScaleX="291248" custScaleY="139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74111-50EC-491A-90B4-E739AD836B89}" type="pres">
      <dgm:prSet presAssocID="{7FBF22B6-0958-4E4D-B096-6AC5B35B2AE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A11AD555-2DE6-410D-89D9-7B2B64E1F546}" type="pres">
      <dgm:prSet presAssocID="{D45820AA-9751-42DA-B5E4-E58DF184F65F}" presName="nodeFollowingNodes" presStyleLbl="node1" presStyleIdx="1" presStyleCnt="4" custScaleX="101308" custScaleY="194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37EC69-9A45-48AA-8003-22A948BFBF4F}" type="pres">
      <dgm:prSet presAssocID="{90B05DC0-D424-40DD-A596-E4FA9E8FD5C6}" presName="nodeFollowingNodes" presStyleLbl="node1" presStyleIdx="2" presStyleCnt="4" custScaleX="142592" custScaleY="75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A2F3F-CCCE-4B23-9FB8-5D58BFEF7DAA}" type="pres">
      <dgm:prSet presAssocID="{8C5E83A0-6413-4AF9-A90B-E3985AA8EDBF}" presName="nodeFollowingNodes" presStyleLbl="node1" presStyleIdx="3" presStyleCnt="4" custScaleX="131357" custScaleY="123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8297DA-A8F2-4994-8C93-A7BEF037A02C}" srcId="{9A812256-9038-47FB-B080-2D338D3D4EB4}" destId="{8C5E83A0-6413-4AF9-A90B-E3985AA8EDBF}" srcOrd="3" destOrd="0" parTransId="{5EA33524-C783-4B40-81DE-F834B6F8360C}" sibTransId="{B90FF355-C78E-4D26-ABF4-FA6CA75A3B2A}"/>
    <dgm:cxn modelId="{D2CF3AD2-0A43-4253-87F2-16BF33E49575}" srcId="{9A812256-9038-47FB-B080-2D338D3D4EB4}" destId="{90B05DC0-D424-40DD-A596-E4FA9E8FD5C6}" srcOrd="2" destOrd="0" parTransId="{1B78CC6D-3CD5-476E-A5B9-4AAF982C0CA2}" sibTransId="{CA9F10B0-1611-42E4-8594-997FFCE6F091}"/>
    <dgm:cxn modelId="{B7645A80-3F6E-4D50-B32C-C2FA2CE5B818}" srcId="{9A812256-9038-47FB-B080-2D338D3D4EB4}" destId="{2D720EEA-5CFD-4166-A7E5-979A7DE321C1}" srcOrd="0" destOrd="0" parTransId="{CBDC9CA8-D07F-43CE-BF14-47B289840C31}" sibTransId="{7FBF22B6-0958-4E4D-B096-6AC5B35B2AEF}"/>
    <dgm:cxn modelId="{D958FC65-7E07-489E-B8FD-96A7C4254F95}" type="presOf" srcId="{7FBF22B6-0958-4E4D-B096-6AC5B35B2AEF}" destId="{3C774111-50EC-491A-90B4-E739AD836B89}" srcOrd="0" destOrd="0" presId="urn:microsoft.com/office/officeart/2005/8/layout/cycle3"/>
    <dgm:cxn modelId="{BED9685B-836F-4B6F-A303-99535A463B50}" srcId="{9A812256-9038-47FB-B080-2D338D3D4EB4}" destId="{D45820AA-9751-42DA-B5E4-E58DF184F65F}" srcOrd="1" destOrd="0" parTransId="{1F239E3E-AB00-485E-AF7A-AC83DDB3862B}" sibTransId="{43F93DD1-51F2-49BD-99EE-ECEB836A01D9}"/>
    <dgm:cxn modelId="{6E446370-854B-4EF6-AF6B-D54318DDABD8}" type="presOf" srcId="{2D720EEA-5CFD-4166-A7E5-979A7DE321C1}" destId="{DB49128D-2BB2-43D0-B82C-DCCF44C1835A}" srcOrd="0" destOrd="0" presId="urn:microsoft.com/office/officeart/2005/8/layout/cycle3"/>
    <dgm:cxn modelId="{90300DFD-55B2-48F9-8950-27046FC092A8}" type="presOf" srcId="{D45820AA-9751-42DA-B5E4-E58DF184F65F}" destId="{A11AD555-2DE6-410D-89D9-7B2B64E1F546}" srcOrd="0" destOrd="0" presId="urn:microsoft.com/office/officeart/2005/8/layout/cycle3"/>
    <dgm:cxn modelId="{8A2B39D8-5340-4635-8CDE-EC10D685E5F7}" type="presOf" srcId="{9A812256-9038-47FB-B080-2D338D3D4EB4}" destId="{C0B17CA7-4291-4722-B02C-FAF0120D87F3}" srcOrd="0" destOrd="0" presId="urn:microsoft.com/office/officeart/2005/8/layout/cycle3"/>
    <dgm:cxn modelId="{553DBE66-1048-4775-B51A-A6B68E46BBC5}" type="presOf" srcId="{8C5E83A0-6413-4AF9-A90B-E3985AA8EDBF}" destId="{736A2F3F-CCCE-4B23-9FB8-5D58BFEF7DAA}" srcOrd="0" destOrd="0" presId="urn:microsoft.com/office/officeart/2005/8/layout/cycle3"/>
    <dgm:cxn modelId="{5688A68D-2DED-4CF7-A1B1-B29486D69F61}" type="presOf" srcId="{90B05DC0-D424-40DD-A596-E4FA9E8FD5C6}" destId="{7F37EC69-9A45-48AA-8003-22A948BFBF4F}" srcOrd="0" destOrd="0" presId="urn:microsoft.com/office/officeart/2005/8/layout/cycle3"/>
    <dgm:cxn modelId="{175CADF4-2042-49B0-9198-643B9B267B6B}" type="presParOf" srcId="{C0B17CA7-4291-4722-B02C-FAF0120D87F3}" destId="{7F5B8CC8-388E-4F87-AF53-29123113AAA8}" srcOrd="0" destOrd="0" presId="urn:microsoft.com/office/officeart/2005/8/layout/cycle3"/>
    <dgm:cxn modelId="{A140C070-0D3A-4DA9-BB62-0D7495F5B64E}" type="presParOf" srcId="{7F5B8CC8-388E-4F87-AF53-29123113AAA8}" destId="{DB49128D-2BB2-43D0-B82C-DCCF44C1835A}" srcOrd="0" destOrd="0" presId="urn:microsoft.com/office/officeart/2005/8/layout/cycle3"/>
    <dgm:cxn modelId="{A060E1B3-D3E5-4C46-8408-8E0757AFB71A}" type="presParOf" srcId="{7F5B8CC8-388E-4F87-AF53-29123113AAA8}" destId="{3C774111-50EC-491A-90B4-E739AD836B89}" srcOrd="1" destOrd="0" presId="urn:microsoft.com/office/officeart/2005/8/layout/cycle3"/>
    <dgm:cxn modelId="{C4BE6E06-CC3C-466F-923E-26CE9F147186}" type="presParOf" srcId="{7F5B8CC8-388E-4F87-AF53-29123113AAA8}" destId="{A11AD555-2DE6-410D-89D9-7B2B64E1F546}" srcOrd="2" destOrd="0" presId="urn:microsoft.com/office/officeart/2005/8/layout/cycle3"/>
    <dgm:cxn modelId="{E9A8505A-AA60-474B-ABC3-254749F22D8C}" type="presParOf" srcId="{7F5B8CC8-388E-4F87-AF53-29123113AAA8}" destId="{7F37EC69-9A45-48AA-8003-22A948BFBF4F}" srcOrd="3" destOrd="0" presId="urn:microsoft.com/office/officeart/2005/8/layout/cycle3"/>
    <dgm:cxn modelId="{9CBB298C-526E-4B3E-A1AE-C81CEAE84C96}" type="presParOf" srcId="{7F5B8CC8-388E-4F87-AF53-29123113AAA8}" destId="{736A2F3F-CCCE-4B23-9FB8-5D58BFEF7DAA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452C8B-ABA7-42E6-9DB0-A3E634A31570}" type="doc">
      <dgm:prSet loTypeId="urn:microsoft.com/office/officeart/2005/8/layout/bProcess4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074129E-2B2A-40A9-98A4-3688D462647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Формирование чувства темпа – восприятия равномерной последовательности одинаковой длительности.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1613270-B802-4A0D-876E-4084E4733E15}" type="parTrans" cxnId="{91C376C4-9D5E-4719-9960-A17F0875DB80}">
      <dgm:prSet/>
      <dgm:spPr/>
      <dgm:t>
        <a:bodyPr/>
        <a:lstStyle/>
        <a:p>
          <a:endParaRPr lang="ru-RU"/>
        </a:p>
      </dgm:t>
    </dgm:pt>
    <dgm:pt modelId="{7F957911-7B60-4122-9B75-78BD3B5E48B0}" type="sibTrans" cxnId="{91C376C4-9D5E-4719-9960-A17F0875DB80}">
      <dgm:prSet/>
      <dgm:spPr/>
      <dgm:t>
        <a:bodyPr/>
        <a:lstStyle/>
        <a:p>
          <a:endParaRPr lang="ru-RU"/>
        </a:p>
      </dgm:t>
    </dgm:pt>
    <dgm:pt modelId="{F8CA0EB1-6F7C-42C7-B85D-279E25A124D9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ощущения ритмического стиля – чувства акцента, чередующихся ударений.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E7808AC-2938-4D28-9DDF-D92F42908127}" type="parTrans" cxnId="{54257FE5-FF37-4443-99A4-29554CB4FA1E}">
      <dgm:prSet/>
      <dgm:spPr/>
      <dgm:t>
        <a:bodyPr/>
        <a:lstStyle/>
        <a:p>
          <a:endParaRPr lang="ru-RU"/>
        </a:p>
      </dgm:t>
    </dgm:pt>
    <dgm:pt modelId="{34329B36-A96D-4433-9BD2-6CC1522B0488}" type="sibTrans" cxnId="{54257FE5-FF37-4443-99A4-29554CB4FA1E}">
      <dgm:prSet/>
      <dgm:spPr/>
      <dgm:t>
        <a:bodyPr/>
        <a:lstStyle/>
        <a:p>
          <a:endParaRPr lang="ru-RU"/>
        </a:p>
      </dgm:t>
    </dgm:pt>
    <dgm:pt modelId="{ECCFDD2A-F716-4957-8A70-7BB0ACD1062F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Формирование навыка осознанного восприятия пространства.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0DA18CC-72EF-4CC0-AC4D-FE2EB88A5D10}" type="parTrans" cxnId="{03AA7D17-31D8-4CB9-86CA-734E943B2FD3}">
      <dgm:prSet/>
      <dgm:spPr/>
      <dgm:t>
        <a:bodyPr/>
        <a:lstStyle/>
        <a:p>
          <a:endParaRPr lang="ru-RU"/>
        </a:p>
      </dgm:t>
    </dgm:pt>
    <dgm:pt modelId="{4297A734-489A-4B0A-8D8C-77E84B2EFE70}" type="sibTrans" cxnId="{03AA7D17-31D8-4CB9-86CA-734E943B2FD3}">
      <dgm:prSet/>
      <dgm:spPr/>
      <dgm:t>
        <a:bodyPr/>
        <a:lstStyle/>
        <a:p>
          <a:endParaRPr lang="ru-RU"/>
        </a:p>
      </dgm:t>
    </dgm:pt>
    <dgm:pt modelId="{DC8FCBCA-FC57-42BE-BE47-8F8A748D2117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мышечного ощущения направления движения.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266E647-9F55-46D3-ACEE-87A6F264B675}" type="parTrans" cxnId="{3FCFE4B4-B8EC-45FD-8EBD-B8C5357ADEC3}">
      <dgm:prSet/>
      <dgm:spPr/>
      <dgm:t>
        <a:bodyPr/>
        <a:lstStyle/>
        <a:p>
          <a:endParaRPr lang="ru-RU"/>
        </a:p>
      </dgm:t>
    </dgm:pt>
    <dgm:pt modelId="{F9BE2D59-D165-441C-8935-1D24D847AA5C}" type="sibTrans" cxnId="{3FCFE4B4-B8EC-45FD-8EBD-B8C5357ADEC3}">
      <dgm:prSet/>
      <dgm:spPr/>
      <dgm:t>
        <a:bodyPr/>
        <a:lstStyle/>
        <a:p>
          <a:endParaRPr lang="ru-RU"/>
        </a:p>
      </dgm:t>
    </dgm:pt>
    <dgm:pt modelId="{C1D268D0-9221-4023-92F8-C666D7ADD387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Формирование предпосылок исполнительской деятельности на основе элементарного подражания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1AB75DD-7D65-40A6-B463-0935E47D4318}" type="parTrans" cxnId="{7295E1DB-3CB0-490A-B0D7-A4BA42AD4595}">
      <dgm:prSet/>
      <dgm:spPr/>
      <dgm:t>
        <a:bodyPr/>
        <a:lstStyle/>
        <a:p>
          <a:endParaRPr lang="ru-RU"/>
        </a:p>
      </dgm:t>
    </dgm:pt>
    <dgm:pt modelId="{F7DB3460-54E5-4909-AFA2-4BCD5E7ED74C}" type="sibTrans" cxnId="{7295E1DB-3CB0-490A-B0D7-A4BA42AD4595}">
      <dgm:prSet/>
      <dgm:spPr/>
      <dgm:t>
        <a:bodyPr/>
        <a:lstStyle/>
        <a:p>
          <a:endParaRPr lang="ru-RU"/>
        </a:p>
      </dgm:t>
    </dgm:pt>
    <dgm:pt modelId="{C8CE6387-4615-43EF-B98A-B56F468CD0E4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Формирование простейших элементов творчества, слитых с подражанием.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5683BAC-E55B-4DF8-AEEB-6BBBAD68AC8F}" type="parTrans" cxnId="{0DFE154E-B214-4391-AEAB-AA6701943E5C}">
      <dgm:prSet/>
      <dgm:spPr/>
      <dgm:t>
        <a:bodyPr/>
        <a:lstStyle/>
        <a:p>
          <a:endParaRPr lang="ru-RU"/>
        </a:p>
      </dgm:t>
    </dgm:pt>
    <dgm:pt modelId="{4A8E3A04-E380-4339-B1A8-B0E9012B178E}" type="sibTrans" cxnId="{0DFE154E-B214-4391-AEAB-AA6701943E5C}">
      <dgm:prSet/>
      <dgm:spPr/>
      <dgm:t>
        <a:bodyPr/>
        <a:lstStyle/>
        <a:p>
          <a:endParaRPr lang="ru-RU"/>
        </a:p>
      </dgm:t>
    </dgm:pt>
    <dgm:pt modelId="{967BB9A0-93B3-4F30-A8BA-A336C9A8CF1E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Расширение пассивного словарного запаса, формирование фразовой речи, развитие речевой и артикуляционной моторики, создание артикуляционной базы звуков, формирование фразовой речи.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30B7B10-BD99-46A9-B8C1-A08ED5D72669}" type="parTrans" cxnId="{7937F773-BE8E-4BD0-BBE5-3B223FE66C36}">
      <dgm:prSet/>
      <dgm:spPr/>
      <dgm:t>
        <a:bodyPr/>
        <a:lstStyle/>
        <a:p>
          <a:endParaRPr lang="ru-RU"/>
        </a:p>
      </dgm:t>
    </dgm:pt>
    <dgm:pt modelId="{4B9CFF1D-92AA-4BD0-923A-A51910290137}" type="sibTrans" cxnId="{7937F773-BE8E-4BD0-BBE5-3B223FE66C36}">
      <dgm:prSet/>
      <dgm:spPr/>
      <dgm:t>
        <a:bodyPr/>
        <a:lstStyle/>
        <a:p>
          <a:endParaRPr lang="ru-RU"/>
        </a:p>
      </dgm:t>
    </dgm:pt>
    <dgm:pt modelId="{95487F4F-0899-44EF-91E5-6A2625B4DC4C}" type="pres">
      <dgm:prSet presAssocID="{CD452C8B-ABA7-42E6-9DB0-A3E634A3157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631278A-3543-45E6-9486-8917D1BF681A}" type="pres">
      <dgm:prSet presAssocID="{E074129E-2B2A-40A9-98A4-3688D4626472}" presName="compNode" presStyleCnt="0"/>
      <dgm:spPr/>
    </dgm:pt>
    <dgm:pt modelId="{1820C93C-95B0-4C63-84B4-622F44031E32}" type="pres">
      <dgm:prSet presAssocID="{E074129E-2B2A-40A9-98A4-3688D4626472}" presName="dummyConnPt" presStyleCnt="0"/>
      <dgm:spPr/>
    </dgm:pt>
    <dgm:pt modelId="{D0087939-F47B-43CD-BFEC-32FCDDFF46F3}" type="pres">
      <dgm:prSet presAssocID="{E074129E-2B2A-40A9-98A4-3688D462647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1F21D-C2E0-4483-93EA-66859E28AC4E}" type="pres">
      <dgm:prSet presAssocID="{7F957911-7B60-4122-9B75-78BD3B5E48B0}" presName="sibTrans" presStyleLbl="bgSibTrans2D1" presStyleIdx="0" presStyleCnt="6"/>
      <dgm:spPr/>
      <dgm:t>
        <a:bodyPr/>
        <a:lstStyle/>
        <a:p>
          <a:endParaRPr lang="ru-RU"/>
        </a:p>
      </dgm:t>
    </dgm:pt>
    <dgm:pt modelId="{98EC975D-6D9C-4026-97CA-332445ECD1B8}" type="pres">
      <dgm:prSet presAssocID="{F8CA0EB1-6F7C-42C7-B85D-279E25A124D9}" presName="compNode" presStyleCnt="0"/>
      <dgm:spPr/>
    </dgm:pt>
    <dgm:pt modelId="{A3417AB9-BE63-408A-A898-A337D6567B2D}" type="pres">
      <dgm:prSet presAssocID="{F8CA0EB1-6F7C-42C7-B85D-279E25A124D9}" presName="dummyConnPt" presStyleCnt="0"/>
      <dgm:spPr/>
    </dgm:pt>
    <dgm:pt modelId="{1B08D188-84C6-4C30-B32D-CDBDB1E1D56A}" type="pres">
      <dgm:prSet presAssocID="{F8CA0EB1-6F7C-42C7-B85D-279E25A124D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8AAA6-9E00-41D4-97B2-767FE76173DC}" type="pres">
      <dgm:prSet presAssocID="{34329B36-A96D-4433-9BD2-6CC1522B0488}" presName="sibTrans" presStyleLbl="bgSibTrans2D1" presStyleIdx="1" presStyleCnt="6"/>
      <dgm:spPr/>
      <dgm:t>
        <a:bodyPr/>
        <a:lstStyle/>
        <a:p>
          <a:endParaRPr lang="ru-RU"/>
        </a:p>
      </dgm:t>
    </dgm:pt>
    <dgm:pt modelId="{CB96C9AB-4720-40CC-A8E6-6339FC716958}" type="pres">
      <dgm:prSet presAssocID="{ECCFDD2A-F716-4957-8A70-7BB0ACD1062F}" presName="compNode" presStyleCnt="0"/>
      <dgm:spPr/>
    </dgm:pt>
    <dgm:pt modelId="{67DCBDF4-300E-4F33-8EAA-B49C32D2926E}" type="pres">
      <dgm:prSet presAssocID="{ECCFDD2A-F716-4957-8A70-7BB0ACD1062F}" presName="dummyConnPt" presStyleCnt="0"/>
      <dgm:spPr/>
    </dgm:pt>
    <dgm:pt modelId="{CC78ACF4-AAA9-4D6B-858A-EAEF0C55FFB0}" type="pres">
      <dgm:prSet presAssocID="{ECCFDD2A-F716-4957-8A70-7BB0ACD1062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3CD32-519F-4D56-A2EC-79FE7D52EDB1}" type="pres">
      <dgm:prSet presAssocID="{4297A734-489A-4B0A-8D8C-77E84B2EFE70}" presName="sibTrans" presStyleLbl="bgSibTrans2D1" presStyleIdx="2" presStyleCnt="6"/>
      <dgm:spPr/>
      <dgm:t>
        <a:bodyPr/>
        <a:lstStyle/>
        <a:p>
          <a:endParaRPr lang="ru-RU"/>
        </a:p>
      </dgm:t>
    </dgm:pt>
    <dgm:pt modelId="{D7B2BCEA-1577-4316-87A6-7F08A2F260B9}" type="pres">
      <dgm:prSet presAssocID="{DC8FCBCA-FC57-42BE-BE47-8F8A748D2117}" presName="compNode" presStyleCnt="0"/>
      <dgm:spPr/>
    </dgm:pt>
    <dgm:pt modelId="{A44EDEFA-7869-4336-9C66-39B50A975ED8}" type="pres">
      <dgm:prSet presAssocID="{DC8FCBCA-FC57-42BE-BE47-8F8A748D2117}" presName="dummyConnPt" presStyleCnt="0"/>
      <dgm:spPr/>
    </dgm:pt>
    <dgm:pt modelId="{CF41C38A-E270-460E-8AF5-8B3476FCCD47}" type="pres">
      <dgm:prSet presAssocID="{DC8FCBCA-FC57-42BE-BE47-8F8A748D211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BB3F5-8E38-4E2B-8685-8828DFEE04DF}" type="pres">
      <dgm:prSet presAssocID="{F9BE2D59-D165-441C-8935-1D24D847AA5C}" presName="sibTrans" presStyleLbl="bgSibTrans2D1" presStyleIdx="3" presStyleCnt="6"/>
      <dgm:spPr/>
      <dgm:t>
        <a:bodyPr/>
        <a:lstStyle/>
        <a:p>
          <a:endParaRPr lang="ru-RU"/>
        </a:p>
      </dgm:t>
    </dgm:pt>
    <dgm:pt modelId="{85F2564B-BADE-4705-8C6C-9223BDD2F3BC}" type="pres">
      <dgm:prSet presAssocID="{C1D268D0-9221-4023-92F8-C666D7ADD387}" presName="compNode" presStyleCnt="0"/>
      <dgm:spPr/>
    </dgm:pt>
    <dgm:pt modelId="{572D4367-0A90-4257-A5B7-6936B43B010E}" type="pres">
      <dgm:prSet presAssocID="{C1D268D0-9221-4023-92F8-C666D7ADD387}" presName="dummyConnPt" presStyleCnt="0"/>
      <dgm:spPr/>
    </dgm:pt>
    <dgm:pt modelId="{1DB5F1BA-E9FF-44F4-A2A9-F2FDA0BDDF96}" type="pres">
      <dgm:prSet presAssocID="{C1D268D0-9221-4023-92F8-C666D7ADD38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5652A7-47C3-46A5-9027-1367AD78E71E}" type="pres">
      <dgm:prSet presAssocID="{F7DB3460-54E5-4909-AFA2-4BCD5E7ED74C}" presName="sibTrans" presStyleLbl="bgSibTrans2D1" presStyleIdx="4" presStyleCnt="6"/>
      <dgm:spPr/>
      <dgm:t>
        <a:bodyPr/>
        <a:lstStyle/>
        <a:p>
          <a:endParaRPr lang="ru-RU"/>
        </a:p>
      </dgm:t>
    </dgm:pt>
    <dgm:pt modelId="{9AC53854-177F-4298-875A-4F20B967A6DD}" type="pres">
      <dgm:prSet presAssocID="{C8CE6387-4615-43EF-B98A-B56F468CD0E4}" presName="compNode" presStyleCnt="0"/>
      <dgm:spPr/>
    </dgm:pt>
    <dgm:pt modelId="{1668A830-7712-45B0-936D-65243B674A87}" type="pres">
      <dgm:prSet presAssocID="{C8CE6387-4615-43EF-B98A-B56F468CD0E4}" presName="dummyConnPt" presStyleCnt="0"/>
      <dgm:spPr/>
    </dgm:pt>
    <dgm:pt modelId="{2BABF693-1E9D-4352-8CE0-32815775B28E}" type="pres">
      <dgm:prSet presAssocID="{C8CE6387-4615-43EF-B98A-B56F468CD0E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04B84-E9D1-40CB-9C8E-A4219526881B}" type="pres">
      <dgm:prSet presAssocID="{4A8E3A04-E380-4339-B1A8-B0E9012B178E}" presName="sibTrans" presStyleLbl="bgSibTrans2D1" presStyleIdx="5" presStyleCnt="6"/>
      <dgm:spPr/>
      <dgm:t>
        <a:bodyPr/>
        <a:lstStyle/>
        <a:p>
          <a:endParaRPr lang="ru-RU"/>
        </a:p>
      </dgm:t>
    </dgm:pt>
    <dgm:pt modelId="{947609C7-153D-47F0-965B-7ED93EA7F8B0}" type="pres">
      <dgm:prSet presAssocID="{967BB9A0-93B3-4F30-A8BA-A336C9A8CF1E}" presName="compNode" presStyleCnt="0"/>
      <dgm:spPr/>
    </dgm:pt>
    <dgm:pt modelId="{7B23A36E-9189-4B69-86ED-AC10D0E7F864}" type="pres">
      <dgm:prSet presAssocID="{967BB9A0-93B3-4F30-A8BA-A336C9A8CF1E}" presName="dummyConnPt" presStyleCnt="0"/>
      <dgm:spPr/>
    </dgm:pt>
    <dgm:pt modelId="{AB294C9E-87EC-4CA2-9181-F023B675849D}" type="pres">
      <dgm:prSet presAssocID="{967BB9A0-93B3-4F30-A8BA-A336C9A8CF1E}" presName="node" presStyleLbl="node1" presStyleIdx="6" presStyleCnt="7" custScaleY="220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AA7D17-31D8-4CB9-86CA-734E943B2FD3}" srcId="{CD452C8B-ABA7-42E6-9DB0-A3E634A31570}" destId="{ECCFDD2A-F716-4957-8A70-7BB0ACD1062F}" srcOrd="2" destOrd="0" parTransId="{E0DA18CC-72EF-4CC0-AC4D-FE2EB88A5D10}" sibTransId="{4297A734-489A-4B0A-8D8C-77E84B2EFE70}"/>
    <dgm:cxn modelId="{3FCFE4B4-B8EC-45FD-8EBD-B8C5357ADEC3}" srcId="{CD452C8B-ABA7-42E6-9DB0-A3E634A31570}" destId="{DC8FCBCA-FC57-42BE-BE47-8F8A748D2117}" srcOrd="3" destOrd="0" parTransId="{4266E647-9F55-46D3-ACEE-87A6F264B675}" sibTransId="{F9BE2D59-D165-441C-8935-1D24D847AA5C}"/>
    <dgm:cxn modelId="{3EC2AA1E-ABDF-4A9F-8315-B12A33E682C9}" type="presOf" srcId="{34329B36-A96D-4433-9BD2-6CC1522B0488}" destId="{67A8AAA6-9E00-41D4-97B2-767FE76173DC}" srcOrd="0" destOrd="0" presId="urn:microsoft.com/office/officeart/2005/8/layout/bProcess4"/>
    <dgm:cxn modelId="{5BA1181F-2977-4064-80D8-F4AAB85D3A92}" type="presOf" srcId="{4297A734-489A-4B0A-8D8C-77E84B2EFE70}" destId="{FC73CD32-519F-4D56-A2EC-79FE7D52EDB1}" srcOrd="0" destOrd="0" presId="urn:microsoft.com/office/officeart/2005/8/layout/bProcess4"/>
    <dgm:cxn modelId="{0DFE154E-B214-4391-AEAB-AA6701943E5C}" srcId="{CD452C8B-ABA7-42E6-9DB0-A3E634A31570}" destId="{C8CE6387-4615-43EF-B98A-B56F468CD0E4}" srcOrd="5" destOrd="0" parTransId="{85683BAC-E55B-4DF8-AEEB-6BBBAD68AC8F}" sibTransId="{4A8E3A04-E380-4339-B1A8-B0E9012B178E}"/>
    <dgm:cxn modelId="{7133F603-78F9-4F5E-9317-58239B510133}" type="presOf" srcId="{CD452C8B-ABA7-42E6-9DB0-A3E634A31570}" destId="{95487F4F-0899-44EF-91E5-6A2625B4DC4C}" srcOrd="0" destOrd="0" presId="urn:microsoft.com/office/officeart/2005/8/layout/bProcess4"/>
    <dgm:cxn modelId="{03307FB2-D3FB-4F06-9F02-27660B7DA1A4}" type="presOf" srcId="{F9BE2D59-D165-441C-8935-1D24D847AA5C}" destId="{6F5BB3F5-8E38-4E2B-8685-8828DFEE04DF}" srcOrd="0" destOrd="0" presId="urn:microsoft.com/office/officeart/2005/8/layout/bProcess4"/>
    <dgm:cxn modelId="{7937F773-BE8E-4BD0-BBE5-3B223FE66C36}" srcId="{CD452C8B-ABA7-42E6-9DB0-A3E634A31570}" destId="{967BB9A0-93B3-4F30-A8BA-A336C9A8CF1E}" srcOrd="6" destOrd="0" parTransId="{B30B7B10-BD99-46A9-B8C1-A08ED5D72669}" sibTransId="{4B9CFF1D-92AA-4BD0-923A-A51910290137}"/>
    <dgm:cxn modelId="{91C376C4-9D5E-4719-9960-A17F0875DB80}" srcId="{CD452C8B-ABA7-42E6-9DB0-A3E634A31570}" destId="{E074129E-2B2A-40A9-98A4-3688D4626472}" srcOrd="0" destOrd="0" parTransId="{B1613270-B802-4A0D-876E-4084E4733E15}" sibTransId="{7F957911-7B60-4122-9B75-78BD3B5E48B0}"/>
    <dgm:cxn modelId="{BF91E607-CEC6-40CF-B896-59F432E7608B}" type="presOf" srcId="{C8CE6387-4615-43EF-B98A-B56F468CD0E4}" destId="{2BABF693-1E9D-4352-8CE0-32815775B28E}" srcOrd="0" destOrd="0" presId="urn:microsoft.com/office/officeart/2005/8/layout/bProcess4"/>
    <dgm:cxn modelId="{26398765-5DDC-4ECD-B391-AF741290049B}" type="presOf" srcId="{E074129E-2B2A-40A9-98A4-3688D4626472}" destId="{D0087939-F47B-43CD-BFEC-32FCDDFF46F3}" srcOrd="0" destOrd="0" presId="urn:microsoft.com/office/officeart/2005/8/layout/bProcess4"/>
    <dgm:cxn modelId="{EF15DCDC-2E81-4ABF-B875-ECB31172CE17}" type="presOf" srcId="{C1D268D0-9221-4023-92F8-C666D7ADD387}" destId="{1DB5F1BA-E9FF-44F4-A2A9-F2FDA0BDDF96}" srcOrd="0" destOrd="0" presId="urn:microsoft.com/office/officeart/2005/8/layout/bProcess4"/>
    <dgm:cxn modelId="{1D77BA1F-0A5B-47B8-8C31-7DE6DBDB491F}" type="presOf" srcId="{7F957911-7B60-4122-9B75-78BD3B5E48B0}" destId="{6271F21D-C2E0-4483-93EA-66859E28AC4E}" srcOrd="0" destOrd="0" presId="urn:microsoft.com/office/officeart/2005/8/layout/bProcess4"/>
    <dgm:cxn modelId="{54257FE5-FF37-4443-99A4-29554CB4FA1E}" srcId="{CD452C8B-ABA7-42E6-9DB0-A3E634A31570}" destId="{F8CA0EB1-6F7C-42C7-B85D-279E25A124D9}" srcOrd="1" destOrd="0" parTransId="{1E7808AC-2938-4D28-9DDF-D92F42908127}" sibTransId="{34329B36-A96D-4433-9BD2-6CC1522B0488}"/>
    <dgm:cxn modelId="{E5A38050-AFB7-4430-A355-F7BDCB806E88}" type="presOf" srcId="{967BB9A0-93B3-4F30-A8BA-A336C9A8CF1E}" destId="{AB294C9E-87EC-4CA2-9181-F023B675849D}" srcOrd="0" destOrd="0" presId="urn:microsoft.com/office/officeart/2005/8/layout/bProcess4"/>
    <dgm:cxn modelId="{B7BEC881-CF53-426B-AD3F-66E670DE7170}" type="presOf" srcId="{4A8E3A04-E380-4339-B1A8-B0E9012B178E}" destId="{30904B84-E9D1-40CB-9C8E-A4219526881B}" srcOrd="0" destOrd="0" presId="urn:microsoft.com/office/officeart/2005/8/layout/bProcess4"/>
    <dgm:cxn modelId="{7295E1DB-3CB0-490A-B0D7-A4BA42AD4595}" srcId="{CD452C8B-ABA7-42E6-9DB0-A3E634A31570}" destId="{C1D268D0-9221-4023-92F8-C666D7ADD387}" srcOrd="4" destOrd="0" parTransId="{E1AB75DD-7D65-40A6-B463-0935E47D4318}" sibTransId="{F7DB3460-54E5-4909-AFA2-4BCD5E7ED74C}"/>
    <dgm:cxn modelId="{1E209647-A257-4C35-B6A0-9417E71408EC}" type="presOf" srcId="{ECCFDD2A-F716-4957-8A70-7BB0ACD1062F}" destId="{CC78ACF4-AAA9-4D6B-858A-EAEF0C55FFB0}" srcOrd="0" destOrd="0" presId="urn:microsoft.com/office/officeart/2005/8/layout/bProcess4"/>
    <dgm:cxn modelId="{D1718FC2-0247-4B15-9862-6EF4039C89D3}" type="presOf" srcId="{DC8FCBCA-FC57-42BE-BE47-8F8A748D2117}" destId="{CF41C38A-E270-460E-8AF5-8B3476FCCD47}" srcOrd="0" destOrd="0" presId="urn:microsoft.com/office/officeart/2005/8/layout/bProcess4"/>
    <dgm:cxn modelId="{0D871BDF-D42C-4BD3-9933-B78170B0D039}" type="presOf" srcId="{F7DB3460-54E5-4909-AFA2-4BCD5E7ED74C}" destId="{955652A7-47C3-46A5-9027-1367AD78E71E}" srcOrd="0" destOrd="0" presId="urn:microsoft.com/office/officeart/2005/8/layout/bProcess4"/>
    <dgm:cxn modelId="{C9C5DEA9-4BDF-4CD4-AF15-DF4215707B61}" type="presOf" srcId="{F8CA0EB1-6F7C-42C7-B85D-279E25A124D9}" destId="{1B08D188-84C6-4C30-B32D-CDBDB1E1D56A}" srcOrd="0" destOrd="0" presId="urn:microsoft.com/office/officeart/2005/8/layout/bProcess4"/>
    <dgm:cxn modelId="{3758AEC5-2162-4ABE-AE5A-6E5334487281}" type="presParOf" srcId="{95487F4F-0899-44EF-91E5-6A2625B4DC4C}" destId="{A631278A-3543-45E6-9486-8917D1BF681A}" srcOrd="0" destOrd="0" presId="urn:microsoft.com/office/officeart/2005/8/layout/bProcess4"/>
    <dgm:cxn modelId="{0F3F055D-8FBB-4E28-8D82-4D4D420FCC6C}" type="presParOf" srcId="{A631278A-3543-45E6-9486-8917D1BF681A}" destId="{1820C93C-95B0-4C63-84B4-622F44031E32}" srcOrd="0" destOrd="0" presId="urn:microsoft.com/office/officeart/2005/8/layout/bProcess4"/>
    <dgm:cxn modelId="{AFA52178-3D31-4EEE-A250-4DC103A95457}" type="presParOf" srcId="{A631278A-3543-45E6-9486-8917D1BF681A}" destId="{D0087939-F47B-43CD-BFEC-32FCDDFF46F3}" srcOrd="1" destOrd="0" presId="urn:microsoft.com/office/officeart/2005/8/layout/bProcess4"/>
    <dgm:cxn modelId="{21481410-AC85-4C60-9B97-28926310294C}" type="presParOf" srcId="{95487F4F-0899-44EF-91E5-6A2625B4DC4C}" destId="{6271F21D-C2E0-4483-93EA-66859E28AC4E}" srcOrd="1" destOrd="0" presId="urn:microsoft.com/office/officeart/2005/8/layout/bProcess4"/>
    <dgm:cxn modelId="{62FE0993-4671-4ABE-A931-9469BC905468}" type="presParOf" srcId="{95487F4F-0899-44EF-91E5-6A2625B4DC4C}" destId="{98EC975D-6D9C-4026-97CA-332445ECD1B8}" srcOrd="2" destOrd="0" presId="urn:microsoft.com/office/officeart/2005/8/layout/bProcess4"/>
    <dgm:cxn modelId="{E5333455-C037-4B8B-A8BD-512598585714}" type="presParOf" srcId="{98EC975D-6D9C-4026-97CA-332445ECD1B8}" destId="{A3417AB9-BE63-408A-A898-A337D6567B2D}" srcOrd="0" destOrd="0" presId="urn:microsoft.com/office/officeart/2005/8/layout/bProcess4"/>
    <dgm:cxn modelId="{22E38044-0183-4705-850C-FA6E234C3479}" type="presParOf" srcId="{98EC975D-6D9C-4026-97CA-332445ECD1B8}" destId="{1B08D188-84C6-4C30-B32D-CDBDB1E1D56A}" srcOrd="1" destOrd="0" presId="urn:microsoft.com/office/officeart/2005/8/layout/bProcess4"/>
    <dgm:cxn modelId="{77BEA4B7-8A49-431E-BE0A-7DD432E2A34E}" type="presParOf" srcId="{95487F4F-0899-44EF-91E5-6A2625B4DC4C}" destId="{67A8AAA6-9E00-41D4-97B2-767FE76173DC}" srcOrd="3" destOrd="0" presId="urn:microsoft.com/office/officeart/2005/8/layout/bProcess4"/>
    <dgm:cxn modelId="{5AE07EC0-0DD6-4D01-9341-C4467E32F3AB}" type="presParOf" srcId="{95487F4F-0899-44EF-91E5-6A2625B4DC4C}" destId="{CB96C9AB-4720-40CC-A8E6-6339FC716958}" srcOrd="4" destOrd="0" presId="urn:microsoft.com/office/officeart/2005/8/layout/bProcess4"/>
    <dgm:cxn modelId="{DB5A7129-31DF-46AC-936B-6E15A00D17CE}" type="presParOf" srcId="{CB96C9AB-4720-40CC-A8E6-6339FC716958}" destId="{67DCBDF4-300E-4F33-8EAA-B49C32D2926E}" srcOrd="0" destOrd="0" presId="urn:microsoft.com/office/officeart/2005/8/layout/bProcess4"/>
    <dgm:cxn modelId="{B364DE16-7CB0-42C1-9114-37A7C8A63207}" type="presParOf" srcId="{CB96C9AB-4720-40CC-A8E6-6339FC716958}" destId="{CC78ACF4-AAA9-4D6B-858A-EAEF0C55FFB0}" srcOrd="1" destOrd="0" presId="urn:microsoft.com/office/officeart/2005/8/layout/bProcess4"/>
    <dgm:cxn modelId="{5D7ACBFF-18C6-4153-8725-239FBEE89DFA}" type="presParOf" srcId="{95487F4F-0899-44EF-91E5-6A2625B4DC4C}" destId="{FC73CD32-519F-4D56-A2EC-79FE7D52EDB1}" srcOrd="5" destOrd="0" presId="urn:microsoft.com/office/officeart/2005/8/layout/bProcess4"/>
    <dgm:cxn modelId="{55DEB71F-EC7E-4BC5-A198-E7E83B5DA73A}" type="presParOf" srcId="{95487F4F-0899-44EF-91E5-6A2625B4DC4C}" destId="{D7B2BCEA-1577-4316-87A6-7F08A2F260B9}" srcOrd="6" destOrd="0" presId="urn:microsoft.com/office/officeart/2005/8/layout/bProcess4"/>
    <dgm:cxn modelId="{F2DE31BD-A8B2-49C6-AF30-0E1FF16101B9}" type="presParOf" srcId="{D7B2BCEA-1577-4316-87A6-7F08A2F260B9}" destId="{A44EDEFA-7869-4336-9C66-39B50A975ED8}" srcOrd="0" destOrd="0" presId="urn:microsoft.com/office/officeart/2005/8/layout/bProcess4"/>
    <dgm:cxn modelId="{EE9B7C1C-40A2-4A6F-9261-2D5A7D2A4D47}" type="presParOf" srcId="{D7B2BCEA-1577-4316-87A6-7F08A2F260B9}" destId="{CF41C38A-E270-460E-8AF5-8B3476FCCD47}" srcOrd="1" destOrd="0" presId="urn:microsoft.com/office/officeart/2005/8/layout/bProcess4"/>
    <dgm:cxn modelId="{8BEAC1D4-A4F4-42C4-9B6D-BE149CCE745B}" type="presParOf" srcId="{95487F4F-0899-44EF-91E5-6A2625B4DC4C}" destId="{6F5BB3F5-8E38-4E2B-8685-8828DFEE04DF}" srcOrd="7" destOrd="0" presId="urn:microsoft.com/office/officeart/2005/8/layout/bProcess4"/>
    <dgm:cxn modelId="{0A39DB27-3253-42DA-9BFB-0FE73835FC68}" type="presParOf" srcId="{95487F4F-0899-44EF-91E5-6A2625B4DC4C}" destId="{85F2564B-BADE-4705-8C6C-9223BDD2F3BC}" srcOrd="8" destOrd="0" presId="urn:microsoft.com/office/officeart/2005/8/layout/bProcess4"/>
    <dgm:cxn modelId="{3B6C90B4-BF55-4287-90BD-AB7F87FBAD98}" type="presParOf" srcId="{85F2564B-BADE-4705-8C6C-9223BDD2F3BC}" destId="{572D4367-0A90-4257-A5B7-6936B43B010E}" srcOrd="0" destOrd="0" presId="urn:microsoft.com/office/officeart/2005/8/layout/bProcess4"/>
    <dgm:cxn modelId="{943FD833-447A-4822-82D6-A93FE9406EE0}" type="presParOf" srcId="{85F2564B-BADE-4705-8C6C-9223BDD2F3BC}" destId="{1DB5F1BA-E9FF-44F4-A2A9-F2FDA0BDDF96}" srcOrd="1" destOrd="0" presId="urn:microsoft.com/office/officeart/2005/8/layout/bProcess4"/>
    <dgm:cxn modelId="{AB8F41EB-3C5C-45A9-BAB5-10C5345A9337}" type="presParOf" srcId="{95487F4F-0899-44EF-91E5-6A2625B4DC4C}" destId="{955652A7-47C3-46A5-9027-1367AD78E71E}" srcOrd="9" destOrd="0" presId="urn:microsoft.com/office/officeart/2005/8/layout/bProcess4"/>
    <dgm:cxn modelId="{1D431531-3A4F-406C-8333-C12AA1864368}" type="presParOf" srcId="{95487F4F-0899-44EF-91E5-6A2625B4DC4C}" destId="{9AC53854-177F-4298-875A-4F20B967A6DD}" srcOrd="10" destOrd="0" presId="urn:microsoft.com/office/officeart/2005/8/layout/bProcess4"/>
    <dgm:cxn modelId="{BC7E338C-33AE-4707-AFEC-DA0FCAF64398}" type="presParOf" srcId="{9AC53854-177F-4298-875A-4F20B967A6DD}" destId="{1668A830-7712-45B0-936D-65243B674A87}" srcOrd="0" destOrd="0" presId="urn:microsoft.com/office/officeart/2005/8/layout/bProcess4"/>
    <dgm:cxn modelId="{30531392-0B8F-4046-8CD4-F925FE711FEA}" type="presParOf" srcId="{9AC53854-177F-4298-875A-4F20B967A6DD}" destId="{2BABF693-1E9D-4352-8CE0-32815775B28E}" srcOrd="1" destOrd="0" presId="urn:microsoft.com/office/officeart/2005/8/layout/bProcess4"/>
    <dgm:cxn modelId="{964467BB-2852-4996-9EAE-E59BAF1D8E20}" type="presParOf" srcId="{95487F4F-0899-44EF-91E5-6A2625B4DC4C}" destId="{30904B84-E9D1-40CB-9C8E-A4219526881B}" srcOrd="11" destOrd="0" presId="urn:microsoft.com/office/officeart/2005/8/layout/bProcess4"/>
    <dgm:cxn modelId="{6D5FFCA5-91F3-48DC-B28B-5296557ABC51}" type="presParOf" srcId="{95487F4F-0899-44EF-91E5-6A2625B4DC4C}" destId="{947609C7-153D-47F0-965B-7ED93EA7F8B0}" srcOrd="12" destOrd="0" presId="urn:microsoft.com/office/officeart/2005/8/layout/bProcess4"/>
    <dgm:cxn modelId="{860F8E1E-5B73-413C-9296-F14E03536991}" type="presParOf" srcId="{947609C7-153D-47F0-965B-7ED93EA7F8B0}" destId="{7B23A36E-9189-4B69-86ED-AC10D0E7F864}" srcOrd="0" destOrd="0" presId="urn:microsoft.com/office/officeart/2005/8/layout/bProcess4"/>
    <dgm:cxn modelId="{785F4277-9D3E-4E49-B1EF-285DB2F27689}" type="presParOf" srcId="{947609C7-153D-47F0-965B-7ED93EA7F8B0}" destId="{AB294C9E-87EC-4CA2-9181-F023B675849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5F69C9-04BD-4DC0-8777-301705786818}" type="doc">
      <dgm:prSet loTypeId="urn:microsoft.com/office/officeart/2005/8/layout/default#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45395D8-75D6-4D9F-A16A-86B1A4B5014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Ориентация в ритмических структурах, соизмерение и различение звуков по их длительности.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4C3EE2A-B7BA-4B4D-812D-58F5E303898D}" type="parTrans" cxnId="{5C523596-CD80-4BB0-9BB2-4C40180CA705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63A44FA-4EBF-4315-8608-9C38A1E23C83}" type="sibTrans" cxnId="{5C523596-CD80-4BB0-9BB2-4C40180CA705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7F337A4-0BAD-45BD-A0D2-63C1B139F3A2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Стимуляция творческой активности.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82429FB8-EBE9-4DB7-A401-0297729DF181}" type="parTrans" cxnId="{0C3B2694-91F6-4B4E-AB3B-1A326A45F621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DF466BA-C08D-4BB3-9C75-B7E2C654D68E}" type="sibTrans" cxnId="{0C3B2694-91F6-4B4E-AB3B-1A326A45F621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9B9F47F-5876-40DA-B1C2-E714375B4937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музыкально-пластических способностей.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40AC328-4AAE-44B4-B57C-7FA68F9EA0DF}" type="parTrans" cxnId="{7E4394B1-D5CD-4B5A-92AA-CBBA2CC633B2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7FDDCD7-075D-4173-9D47-9682D19EA54D}" type="sibTrans" cxnId="{7E4394B1-D5CD-4B5A-92AA-CBBA2CC633B2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F032D91-78F1-4B6C-8A9C-C22D0DB6BB83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Воспитание у детей точности и выразительности исполнения.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8858FEA-E7FC-4410-BDBE-AADEFA0387D1}" type="parTrans" cxnId="{0D668256-639F-4213-A5BD-9032EBC460F9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2F75FB5-9857-42E8-87DE-77151BF505A2}" type="sibTrans" cxnId="{0D668256-639F-4213-A5BD-9032EBC460F9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B65E6D5-5D44-410A-BD4D-0896C17B011A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Выделение творческой функции в самостоятельный вид деятельности.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9F63984-24D4-4B13-85EF-0BDE15092430}" type="parTrans" cxnId="{A36346AF-348A-46B8-82D7-A74B0ADEC1FE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5EF8956-C3B0-4FA6-B77E-7B946548B2E7}" type="sibTrans" cxnId="{A36346AF-348A-46B8-82D7-A74B0ADEC1FE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9C06E52-7D63-42A6-BB31-2964B01E89C5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Обогащение и активизация словарного запаса, обучение правильному употреблению грамматических форм слов, совершенствование речевой моторики.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F918688-81D3-4731-A2CA-C6B3F0630370}" type="parTrans" cxnId="{060E9839-0017-49C9-AA06-B3BEFE3BBFCB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F8329E6-774C-4851-BF23-3DA100AC7722}" type="sibTrans" cxnId="{060E9839-0017-49C9-AA06-B3BEFE3BBFCB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75EF267-3C43-4D74-B5DE-0BB6ECE7A48A}" type="pres">
      <dgm:prSet presAssocID="{7D5F69C9-04BD-4DC0-8777-3017057868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2751A7-04B9-4074-AF2B-3D85EAEC1A24}" type="pres">
      <dgm:prSet presAssocID="{645395D8-75D6-4D9F-A16A-86B1A4B5014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7D788-4695-4936-975F-766D12757403}" type="pres">
      <dgm:prSet presAssocID="{C63A44FA-4EBF-4315-8608-9C38A1E23C83}" presName="sibTrans" presStyleCnt="0"/>
      <dgm:spPr/>
    </dgm:pt>
    <dgm:pt modelId="{10C18975-1A04-4951-87B0-EF5B674697AB}" type="pres">
      <dgm:prSet presAssocID="{67F337A4-0BAD-45BD-A0D2-63C1B139F3A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DFB95-00EC-4D42-AFD7-B579DE497A47}" type="pres">
      <dgm:prSet presAssocID="{6DF466BA-C08D-4BB3-9C75-B7E2C654D68E}" presName="sibTrans" presStyleCnt="0"/>
      <dgm:spPr/>
    </dgm:pt>
    <dgm:pt modelId="{2580F037-F045-4B14-B464-BA75C5CB9B60}" type="pres">
      <dgm:prSet presAssocID="{29B9F47F-5876-40DA-B1C2-E714375B493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B2017-16AB-474E-ADC8-39F6CFD1E4AA}" type="pres">
      <dgm:prSet presAssocID="{37FDDCD7-075D-4173-9D47-9682D19EA54D}" presName="sibTrans" presStyleCnt="0"/>
      <dgm:spPr/>
    </dgm:pt>
    <dgm:pt modelId="{5F3E9A8F-0D06-4732-A0B3-88489CB0CB9C}" type="pres">
      <dgm:prSet presAssocID="{AF032D91-78F1-4B6C-8A9C-C22D0DB6BB8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45E53-E387-407B-8D7E-73529922297D}" type="pres">
      <dgm:prSet presAssocID="{42F75FB5-9857-42E8-87DE-77151BF505A2}" presName="sibTrans" presStyleCnt="0"/>
      <dgm:spPr/>
    </dgm:pt>
    <dgm:pt modelId="{990553AC-45B1-4158-8F0C-B1638260E20E}" type="pres">
      <dgm:prSet presAssocID="{7B65E6D5-5D44-410A-BD4D-0896C17B011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45D91-4975-441B-B471-9BD8A0A4EF60}" type="pres">
      <dgm:prSet presAssocID="{55EF8956-C3B0-4FA6-B77E-7B946548B2E7}" presName="sibTrans" presStyleCnt="0"/>
      <dgm:spPr/>
    </dgm:pt>
    <dgm:pt modelId="{A1FA4BAF-AB11-4ECF-B02E-F3AC2AF56095}" type="pres">
      <dgm:prSet presAssocID="{19C06E52-7D63-42A6-BB31-2964B01E89C5}" presName="node" presStyleLbl="node1" presStyleIdx="5" presStyleCnt="6" custScaleY="148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C012C3-6B3D-4379-B5F4-C6D9DAD39BA0}" type="presOf" srcId="{19C06E52-7D63-42A6-BB31-2964B01E89C5}" destId="{A1FA4BAF-AB11-4ECF-B02E-F3AC2AF56095}" srcOrd="0" destOrd="0" presId="urn:microsoft.com/office/officeart/2005/8/layout/default#1"/>
    <dgm:cxn modelId="{0087368F-2F9C-40C0-8E11-C100FC53A572}" type="presOf" srcId="{29B9F47F-5876-40DA-B1C2-E714375B4937}" destId="{2580F037-F045-4B14-B464-BA75C5CB9B60}" srcOrd="0" destOrd="0" presId="urn:microsoft.com/office/officeart/2005/8/layout/default#1"/>
    <dgm:cxn modelId="{7E4394B1-D5CD-4B5A-92AA-CBBA2CC633B2}" srcId="{7D5F69C9-04BD-4DC0-8777-301705786818}" destId="{29B9F47F-5876-40DA-B1C2-E714375B4937}" srcOrd="2" destOrd="0" parTransId="{040AC328-4AAE-44B4-B57C-7FA68F9EA0DF}" sibTransId="{37FDDCD7-075D-4173-9D47-9682D19EA54D}"/>
    <dgm:cxn modelId="{0AA6D753-E66C-4B65-B403-77B9EB6CED69}" type="presOf" srcId="{AF032D91-78F1-4B6C-8A9C-C22D0DB6BB83}" destId="{5F3E9A8F-0D06-4732-A0B3-88489CB0CB9C}" srcOrd="0" destOrd="0" presId="urn:microsoft.com/office/officeart/2005/8/layout/default#1"/>
    <dgm:cxn modelId="{058D378E-4CDD-4BE2-BAAF-30F2E77D48FB}" type="presOf" srcId="{645395D8-75D6-4D9F-A16A-86B1A4B50147}" destId="{BA2751A7-04B9-4074-AF2B-3D85EAEC1A24}" srcOrd="0" destOrd="0" presId="urn:microsoft.com/office/officeart/2005/8/layout/default#1"/>
    <dgm:cxn modelId="{5C523596-CD80-4BB0-9BB2-4C40180CA705}" srcId="{7D5F69C9-04BD-4DC0-8777-301705786818}" destId="{645395D8-75D6-4D9F-A16A-86B1A4B50147}" srcOrd="0" destOrd="0" parTransId="{04C3EE2A-B7BA-4B4D-812D-58F5E303898D}" sibTransId="{C63A44FA-4EBF-4315-8608-9C38A1E23C83}"/>
    <dgm:cxn modelId="{8DBFA0F0-E677-4C97-8EAF-97E495C3AD60}" type="presOf" srcId="{7B65E6D5-5D44-410A-BD4D-0896C17B011A}" destId="{990553AC-45B1-4158-8F0C-B1638260E20E}" srcOrd="0" destOrd="0" presId="urn:microsoft.com/office/officeart/2005/8/layout/default#1"/>
    <dgm:cxn modelId="{0C3B2694-91F6-4B4E-AB3B-1A326A45F621}" srcId="{7D5F69C9-04BD-4DC0-8777-301705786818}" destId="{67F337A4-0BAD-45BD-A0D2-63C1B139F3A2}" srcOrd="1" destOrd="0" parTransId="{82429FB8-EBE9-4DB7-A401-0297729DF181}" sibTransId="{6DF466BA-C08D-4BB3-9C75-B7E2C654D68E}"/>
    <dgm:cxn modelId="{A36346AF-348A-46B8-82D7-A74B0ADEC1FE}" srcId="{7D5F69C9-04BD-4DC0-8777-301705786818}" destId="{7B65E6D5-5D44-410A-BD4D-0896C17B011A}" srcOrd="4" destOrd="0" parTransId="{E9F63984-24D4-4B13-85EF-0BDE15092430}" sibTransId="{55EF8956-C3B0-4FA6-B77E-7B946548B2E7}"/>
    <dgm:cxn modelId="{060E9839-0017-49C9-AA06-B3BEFE3BBFCB}" srcId="{7D5F69C9-04BD-4DC0-8777-301705786818}" destId="{19C06E52-7D63-42A6-BB31-2964B01E89C5}" srcOrd="5" destOrd="0" parTransId="{4F918688-81D3-4731-A2CA-C6B3F0630370}" sibTransId="{9F8329E6-774C-4851-BF23-3DA100AC7722}"/>
    <dgm:cxn modelId="{0D668256-639F-4213-A5BD-9032EBC460F9}" srcId="{7D5F69C9-04BD-4DC0-8777-301705786818}" destId="{AF032D91-78F1-4B6C-8A9C-C22D0DB6BB83}" srcOrd="3" destOrd="0" parTransId="{C8858FEA-E7FC-4410-BDBE-AADEFA0387D1}" sibTransId="{42F75FB5-9857-42E8-87DE-77151BF505A2}"/>
    <dgm:cxn modelId="{FEE42F94-9B8F-4D5A-8A0F-4DBBF8A7D3F0}" type="presOf" srcId="{67F337A4-0BAD-45BD-A0D2-63C1B139F3A2}" destId="{10C18975-1A04-4951-87B0-EF5B674697AB}" srcOrd="0" destOrd="0" presId="urn:microsoft.com/office/officeart/2005/8/layout/default#1"/>
    <dgm:cxn modelId="{BD460391-FFE3-46E2-9E6A-7BA34E747972}" type="presOf" srcId="{7D5F69C9-04BD-4DC0-8777-301705786818}" destId="{175EF267-3C43-4D74-B5DE-0BB6ECE7A48A}" srcOrd="0" destOrd="0" presId="urn:microsoft.com/office/officeart/2005/8/layout/default#1"/>
    <dgm:cxn modelId="{470FF385-619E-4841-A2AB-DF495C577672}" type="presParOf" srcId="{175EF267-3C43-4D74-B5DE-0BB6ECE7A48A}" destId="{BA2751A7-04B9-4074-AF2B-3D85EAEC1A24}" srcOrd="0" destOrd="0" presId="urn:microsoft.com/office/officeart/2005/8/layout/default#1"/>
    <dgm:cxn modelId="{3654AB30-C699-4A4C-A2A1-86A5BED4AC85}" type="presParOf" srcId="{175EF267-3C43-4D74-B5DE-0BB6ECE7A48A}" destId="{A9E7D788-4695-4936-975F-766D12757403}" srcOrd="1" destOrd="0" presId="urn:microsoft.com/office/officeart/2005/8/layout/default#1"/>
    <dgm:cxn modelId="{85D32ED6-E948-40B3-9C3D-9133DCDB38F8}" type="presParOf" srcId="{175EF267-3C43-4D74-B5DE-0BB6ECE7A48A}" destId="{10C18975-1A04-4951-87B0-EF5B674697AB}" srcOrd="2" destOrd="0" presId="urn:microsoft.com/office/officeart/2005/8/layout/default#1"/>
    <dgm:cxn modelId="{3C405D4A-64FA-47A5-BA1A-93FDE327712D}" type="presParOf" srcId="{175EF267-3C43-4D74-B5DE-0BB6ECE7A48A}" destId="{870DFB95-00EC-4D42-AFD7-B579DE497A47}" srcOrd="3" destOrd="0" presId="urn:microsoft.com/office/officeart/2005/8/layout/default#1"/>
    <dgm:cxn modelId="{C899E61B-8DA6-400B-95D1-1BDF4F3731F5}" type="presParOf" srcId="{175EF267-3C43-4D74-B5DE-0BB6ECE7A48A}" destId="{2580F037-F045-4B14-B464-BA75C5CB9B60}" srcOrd="4" destOrd="0" presId="urn:microsoft.com/office/officeart/2005/8/layout/default#1"/>
    <dgm:cxn modelId="{975063FF-0201-43D4-9521-42760EE306FE}" type="presParOf" srcId="{175EF267-3C43-4D74-B5DE-0BB6ECE7A48A}" destId="{31EB2017-16AB-474E-ADC8-39F6CFD1E4AA}" srcOrd="5" destOrd="0" presId="urn:microsoft.com/office/officeart/2005/8/layout/default#1"/>
    <dgm:cxn modelId="{B63DA767-5469-4701-AC7C-7CD3F1D3E3FC}" type="presParOf" srcId="{175EF267-3C43-4D74-B5DE-0BB6ECE7A48A}" destId="{5F3E9A8F-0D06-4732-A0B3-88489CB0CB9C}" srcOrd="6" destOrd="0" presId="urn:microsoft.com/office/officeart/2005/8/layout/default#1"/>
    <dgm:cxn modelId="{15F0538B-5F56-4123-91D9-1F3DEF93D05D}" type="presParOf" srcId="{175EF267-3C43-4D74-B5DE-0BB6ECE7A48A}" destId="{33445E53-E387-407B-8D7E-73529922297D}" srcOrd="7" destOrd="0" presId="urn:microsoft.com/office/officeart/2005/8/layout/default#1"/>
    <dgm:cxn modelId="{3348B6D4-F888-40FA-8575-DE6A0EB2EAF6}" type="presParOf" srcId="{175EF267-3C43-4D74-B5DE-0BB6ECE7A48A}" destId="{990553AC-45B1-4158-8F0C-B1638260E20E}" srcOrd="8" destOrd="0" presId="urn:microsoft.com/office/officeart/2005/8/layout/default#1"/>
    <dgm:cxn modelId="{7FFC7EE2-ECE8-4E27-BE2B-79188C882B5A}" type="presParOf" srcId="{175EF267-3C43-4D74-B5DE-0BB6ECE7A48A}" destId="{9C345D91-4975-441B-B471-9BD8A0A4EF60}" srcOrd="9" destOrd="0" presId="urn:microsoft.com/office/officeart/2005/8/layout/default#1"/>
    <dgm:cxn modelId="{D4C7BFEE-4977-4CA9-A3D6-670522BF39B3}" type="presParOf" srcId="{175EF267-3C43-4D74-B5DE-0BB6ECE7A48A}" destId="{A1FA4BAF-AB11-4ECF-B02E-F3AC2AF56095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7BE6EC-D684-4CCF-9F7B-694D8417142F}" type="doc">
      <dgm:prSet loTypeId="urn:microsoft.com/office/officeart/2005/8/layout/default#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3B745E9-D5DE-4620-98F6-DEF59665FDA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Формирование музыкально-ритмических способностей, развитие музыкально-ритмического мышления.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3498797-232B-41EA-A8BE-AF3DC830FB13}" type="parTrans" cxnId="{0D8AA981-BF28-44ED-BDD3-A9EA5548C343}">
      <dgm:prSet/>
      <dgm:spPr/>
      <dgm:t>
        <a:bodyPr/>
        <a:lstStyle/>
        <a:p>
          <a:endParaRPr lang="ru-RU"/>
        </a:p>
      </dgm:t>
    </dgm:pt>
    <dgm:pt modelId="{C2ECE1F4-7B53-45FA-B204-79F6958C48F7}" type="sibTrans" cxnId="{0D8AA981-BF28-44ED-BDD3-A9EA5548C343}">
      <dgm:prSet/>
      <dgm:spPr/>
      <dgm:t>
        <a:bodyPr/>
        <a:lstStyle/>
        <a:p>
          <a:endParaRPr lang="ru-RU"/>
        </a:p>
      </dgm:t>
    </dgm:pt>
    <dgm:pt modelId="{AD84CB79-9612-4DF2-B24E-AA481F58702D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способностей пластической интерпретации музыкального произведения и овладение свободой движений.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D9E07B2-E8B4-4EDC-A912-0847F8E1B306}" type="parTrans" cxnId="{81DB2321-44D9-44ED-9FDE-3C0938E2775C}">
      <dgm:prSet/>
      <dgm:spPr/>
      <dgm:t>
        <a:bodyPr/>
        <a:lstStyle/>
        <a:p>
          <a:endParaRPr lang="ru-RU"/>
        </a:p>
      </dgm:t>
    </dgm:pt>
    <dgm:pt modelId="{263644A5-C1E3-465E-A74A-0E0721CAE69D}" type="sibTrans" cxnId="{81DB2321-44D9-44ED-9FDE-3C0938E2775C}">
      <dgm:prSet/>
      <dgm:spPr/>
      <dgm:t>
        <a:bodyPr/>
        <a:lstStyle/>
        <a:p>
          <a:endParaRPr lang="ru-RU"/>
        </a:p>
      </dgm:t>
    </dgm:pt>
    <dgm:pt modelId="{982B28F9-EFDA-4E36-838D-9C638B45A677}">
      <dgm:prSet custT="1"/>
      <dgm:spPr/>
      <dgm:t>
        <a:bodyPr/>
        <a:lstStyle/>
        <a:p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1A9C969-4CD7-4C72-AAD6-0B9785411DC5}" type="parTrans" cxnId="{FEA9C122-7E58-441E-A5C7-C18211C737F5}">
      <dgm:prSet/>
      <dgm:spPr/>
      <dgm:t>
        <a:bodyPr/>
        <a:lstStyle/>
        <a:p>
          <a:endParaRPr lang="ru-RU"/>
        </a:p>
      </dgm:t>
    </dgm:pt>
    <dgm:pt modelId="{F1D4623A-D0A4-4A88-8A93-0E3083926188}" type="sibTrans" cxnId="{FEA9C122-7E58-441E-A5C7-C18211C737F5}">
      <dgm:prSet/>
      <dgm:spPr/>
      <dgm:t>
        <a:bodyPr/>
        <a:lstStyle/>
        <a:p>
          <a:endParaRPr lang="ru-RU"/>
        </a:p>
      </dgm:t>
    </dgm:pt>
    <dgm:pt modelId="{4F2D826C-E25D-4F41-A48C-BAA8D0D67103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Обучение творческому использованию накопленного арсенала средств взаимодействия с окружающим миром.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694569E-B31F-4BF6-8476-54B229B0B9D9}" type="parTrans" cxnId="{8E16361C-4C3F-412C-A04D-9DDBAA1F719F}">
      <dgm:prSet/>
      <dgm:spPr/>
      <dgm:t>
        <a:bodyPr/>
        <a:lstStyle/>
        <a:p>
          <a:endParaRPr lang="ru-RU"/>
        </a:p>
      </dgm:t>
    </dgm:pt>
    <dgm:pt modelId="{346F4541-1DD8-4B61-860B-A0061CB4B38D}" type="sibTrans" cxnId="{8E16361C-4C3F-412C-A04D-9DDBAA1F719F}">
      <dgm:prSet/>
      <dgm:spPr/>
      <dgm:t>
        <a:bodyPr/>
        <a:lstStyle/>
        <a:p>
          <a:endParaRPr lang="ru-RU"/>
        </a:p>
      </dgm:t>
    </dgm:pt>
    <dgm:pt modelId="{DCF6633D-DAA4-495B-8BA0-FB7F9FCF1B33}">
      <dgm:prSet custT="1"/>
      <dgm:spPr/>
      <dgm:t>
        <a:bodyPr/>
        <a:lstStyle/>
        <a:p>
          <a:r>
            <a: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Совершенствование навыков связной речи, правильного грамматического и звукового оформления речевых высказываний во всех ситуациях общения.</a:t>
          </a:r>
          <a:endParaRPr lang="ru-RU" sz="16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F3973558-BB4B-458F-9642-04A7F5829CF4}" type="parTrans" cxnId="{FC6F081B-5E97-4661-980C-19F2A580E127}">
      <dgm:prSet/>
      <dgm:spPr/>
      <dgm:t>
        <a:bodyPr/>
        <a:lstStyle/>
        <a:p>
          <a:endParaRPr lang="ru-RU"/>
        </a:p>
      </dgm:t>
    </dgm:pt>
    <dgm:pt modelId="{52247ABC-F33C-448A-BB2B-626B06CA0CDE}" type="sibTrans" cxnId="{FC6F081B-5E97-4661-980C-19F2A580E127}">
      <dgm:prSet/>
      <dgm:spPr/>
      <dgm:t>
        <a:bodyPr/>
        <a:lstStyle/>
        <a:p>
          <a:endParaRPr lang="ru-RU"/>
        </a:p>
      </dgm:t>
    </dgm:pt>
    <dgm:pt modelId="{409DB708-D452-482F-BC8B-490F2AD66C86}" type="pres">
      <dgm:prSet presAssocID="{217BE6EC-D684-4CCF-9F7B-694D841714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48E9DA-049E-4103-9799-5BBD22015832}" type="pres">
      <dgm:prSet presAssocID="{63B745E9-D5DE-4620-98F6-DEF59665FDA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2D380-E594-4349-B8ED-B8BE14BE4529}" type="pres">
      <dgm:prSet presAssocID="{C2ECE1F4-7B53-45FA-B204-79F6958C48F7}" presName="sibTrans" presStyleCnt="0"/>
      <dgm:spPr/>
    </dgm:pt>
    <dgm:pt modelId="{5733479B-33E7-49DD-B019-3DAA6C4AB8BC}" type="pres">
      <dgm:prSet presAssocID="{AD84CB79-9612-4DF2-B24E-AA481F58702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EE67F-ED4D-404A-BD48-6BB8C5CC7B58}" type="pres">
      <dgm:prSet presAssocID="{263644A5-C1E3-465E-A74A-0E0721CAE69D}" presName="sibTrans" presStyleCnt="0"/>
      <dgm:spPr/>
    </dgm:pt>
    <dgm:pt modelId="{20C5B85D-A8E5-43BC-86DE-4F4847D7BA7D}" type="pres">
      <dgm:prSet presAssocID="{4F2D826C-E25D-4F41-A48C-BAA8D0D671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85624-A8C3-4B7E-BB77-ABFAFF2E83E7}" type="pres">
      <dgm:prSet presAssocID="{346F4541-1DD8-4B61-860B-A0061CB4B38D}" presName="sibTrans" presStyleCnt="0"/>
      <dgm:spPr/>
    </dgm:pt>
    <dgm:pt modelId="{4980D7F9-4A24-45DF-9AEC-A57A48587C9D}" type="pres">
      <dgm:prSet presAssocID="{DCF6633D-DAA4-495B-8BA0-FB7F9FCF1B3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BC4037-A57E-406B-950D-4914D1BE4170}" type="presOf" srcId="{DCF6633D-DAA4-495B-8BA0-FB7F9FCF1B33}" destId="{4980D7F9-4A24-45DF-9AEC-A57A48587C9D}" srcOrd="0" destOrd="0" presId="urn:microsoft.com/office/officeart/2005/8/layout/default#2"/>
    <dgm:cxn modelId="{41151067-BA4E-4D85-9711-4F824FFF357C}" type="presOf" srcId="{63B745E9-D5DE-4620-98F6-DEF59665FDA1}" destId="{B948E9DA-049E-4103-9799-5BBD22015832}" srcOrd="0" destOrd="0" presId="urn:microsoft.com/office/officeart/2005/8/layout/default#2"/>
    <dgm:cxn modelId="{81DB2321-44D9-44ED-9FDE-3C0938E2775C}" srcId="{217BE6EC-D684-4CCF-9F7B-694D8417142F}" destId="{AD84CB79-9612-4DF2-B24E-AA481F58702D}" srcOrd="1" destOrd="0" parTransId="{CD9E07B2-E8B4-4EDC-A912-0847F8E1B306}" sibTransId="{263644A5-C1E3-465E-A74A-0E0721CAE69D}"/>
    <dgm:cxn modelId="{B64E9A2C-160A-4AF1-B034-83B4EA04BB1E}" type="presOf" srcId="{982B28F9-EFDA-4E36-838D-9C638B45A677}" destId="{5733479B-33E7-49DD-B019-3DAA6C4AB8BC}" srcOrd="0" destOrd="1" presId="urn:microsoft.com/office/officeart/2005/8/layout/default#2"/>
    <dgm:cxn modelId="{2450A913-245F-4606-911D-21DC07C52A52}" type="presOf" srcId="{217BE6EC-D684-4CCF-9F7B-694D8417142F}" destId="{409DB708-D452-482F-BC8B-490F2AD66C86}" srcOrd="0" destOrd="0" presId="urn:microsoft.com/office/officeart/2005/8/layout/default#2"/>
    <dgm:cxn modelId="{FC6F081B-5E97-4661-980C-19F2A580E127}" srcId="{217BE6EC-D684-4CCF-9F7B-694D8417142F}" destId="{DCF6633D-DAA4-495B-8BA0-FB7F9FCF1B33}" srcOrd="3" destOrd="0" parTransId="{F3973558-BB4B-458F-9642-04A7F5829CF4}" sibTransId="{52247ABC-F33C-448A-BB2B-626B06CA0CDE}"/>
    <dgm:cxn modelId="{4D52334E-DBB6-42B7-8694-B4A5BB94F81B}" type="presOf" srcId="{4F2D826C-E25D-4F41-A48C-BAA8D0D67103}" destId="{20C5B85D-A8E5-43BC-86DE-4F4847D7BA7D}" srcOrd="0" destOrd="0" presId="urn:microsoft.com/office/officeart/2005/8/layout/default#2"/>
    <dgm:cxn modelId="{8E16361C-4C3F-412C-A04D-9DDBAA1F719F}" srcId="{217BE6EC-D684-4CCF-9F7B-694D8417142F}" destId="{4F2D826C-E25D-4F41-A48C-BAA8D0D67103}" srcOrd="2" destOrd="0" parTransId="{B694569E-B31F-4BF6-8476-54B229B0B9D9}" sibTransId="{346F4541-1DD8-4B61-860B-A0061CB4B38D}"/>
    <dgm:cxn modelId="{F8784609-7116-4A6A-9348-A4AF21CBABB3}" type="presOf" srcId="{AD84CB79-9612-4DF2-B24E-AA481F58702D}" destId="{5733479B-33E7-49DD-B019-3DAA6C4AB8BC}" srcOrd="0" destOrd="0" presId="urn:microsoft.com/office/officeart/2005/8/layout/default#2"/>
    <dgm:cxn modelId="{0D8AA981-BF28-44ED-BDD3-A9EA5548C343}" srcId="{217BE6EC-D684-4CCF-9F7B-694D8417142F}" destId="{63B745E9-D5DE-4620-98F6-DEF59665FDA1}" srcOrd="0" destOrd="0" parTransId="{73498797-232B-41EA-A8BE-AF3DC830FB13}" sibTransId="{C2ECE1F4-7B53-45FA-B204-79F6958C48F7}"/>
    <dgm:cxn modelId="{FEA9C122-7E58-441E-A5C7-C18211C737F5}" srcId="{AD84CB79-9612-4DF2-B24E-AA481F58702D}" destId="{982B28F9-EFDA-4E36-838D-9C638B45A677}" srcOrd="0" destOrd="0" parTransId="{01A9C969-4CD7-4C72-AAD6-0B9785411DC5}" sibTransId="{F1D4623A-D0A4-4A88-8A93-0E3083926188}"/>
    <dgm:cxn modelId="{7C9FF59D-4B0A-4C3C-9B56-53F988260899}" type="presParOf" srcId="{409DB708-D452-482F-BC8B-490F2AD66C86}" destId="{B948E9DA-049E-4103-9799-5BBD22015832}" srcOrd="0" destOrd="0" presId="urn:microsoft.com/office/officeart/2005/8/layout/default#2"/>
    <dgm:cxn modelId="{4C4B1084-0401-4323-A5D1-D09C54B39F0C}" type="presParOf" srcId="{409DB708-D452-482F-BC8B-490F2AD66C86}" destId="{F352D380-E594-4349-B8ED-B8BE14BE4529}" srcOrd="1" destOrd="0" presId="urn:microsoft.com/office/officeart/2005/8/layout/default#2"/>
    <dgm:cxn modelId="{7B72D578-A387-47D7-939D-C283F16AE9EA}" type="presParOf" srcId="{409DB708-D452-482F-BC8B-490F2AD66C86}" destId="{5733479B-33E7-49DD-B019-3DAA6C4AB8BC}" srcOrd="2" destOrd="0" presId="urn:microsoft.com/office/officeart/2005/8/layout/default#2"/>
    <dgm:cxn modelId="{77938044-F44D-480B-A74C-E2A1AA761024}" type="presParOf" srcId="{409DB708-D452-482F-BC8B-490F2AD66C86}" destId="{324EE67F-ED4D-404A-BD48-6BB8C5CC7B58}" srcOrd="3" destOrd="0" presId="urn:microsoft.com/office/officeart/2005/8/layout/default#2"/>
    <dgm:cxn modelId="{D42D86D1-86E7-4F00-8C19-8D086853BE62}" type="presParOf" srcId="{409DB708-D452-482F-BC8B-490F2AD66C86}" destId="{20C5B85D-A8E5-43BC-86DE-4F4847D7BA7D}" srcOrd="4" destOrd="0" presId="urn:microsoft.com/office/officeart/2005/8/layout/default#2"/>
    <dgm:cxn modelId="{093E23A9-99EB-422C-92DA-5381F3CA5260}" type="presParOf" srcId="{409DB708-D452-482F-BC8B-490F2AD66C86}" destId="{8D185624-A8C3-4B7E-BB77-ABFAFF2E83E7}" srcOrd="5" destOrd="0" presId="urn:microsoft.com/office/officeart/2005/8/layout/default#2"/>
    <dgm:cxn modelId="{47850FE7-E199-4124-AA1B-E9D4F7195488}" type="presParOf" srcId="{409DB708-D452-482F-BC8B-490F2AD66C86}" destId="{4980D7F9-4A24-45DF-9AEC-A57A48587C9D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17C605-7BA3-4B99-98BD-F98DB24A04E2}">
      <dsp:nvSpPr>
        <dsp:cNvPr id="0" name=""/>
        <dsp:cNvSpPr/>
      </dsp:nvSpPr>
      <dsp:spPr>
        <a:xfrm>
          <a:off x="2189043" y="541"/>
          <a:ext cx="2462673" cy="8678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Пальчиковая гимнастика, песни и стихи сопровождаемые движением рук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189043" y="541"/>
        <a:ext cx="2462673" cy="867893"/>
      </dsp:txXfrm>
    </dsp:sp>
    <dsp:sp modelId="{8DB60EB0-DD2C-4094-9F70-E9941225B408}">
      <dsp:nvSpPr>
        <dsp:cNvPr id="0" name=""/>
        <dsp:cNvSpPr/>
      </dsp:nvSpPr>
      <dsp:spPr>
        <a:xfrm>
          <a:off x="2189043" y="911829"/>
          <a:ext cx="2462673" cy="86789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Музыкальные и музыкально-ритмические игры с музыкальными инструментами.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189043" y="911829"/>
        <a:ext cx="2462673" cy="867893"/>
      </dsp:txXfrm>
    </dsp:sp>
    <dsp:sp modelId="{85EFC1CC-CC9B-43E8-A8C6-40628F200806}">
      <dsp:nvSpPr>
        <dsp:cNvPr id="0" name=""/>
        <dsp:cNvSpPr/>
      </dsp:nvSpPr>
      <dsp:spPr>
        <a:xfrm>
          <a:off x="2189043" y="1823117"/>
          <a:ext cx="2462673" cy="86789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Логопедическая (артикуляционная)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189043" y="1823117"/>
        <a:ext cx="2462673" cy="867893"/>
      </dsp:txXfrm>
    </dsp:sp>
    <dsp:sp modelId="{91096C6E-8D37-41E9-9F0B-139EE8925B40}">
      <dsp:nvSpPr>
        <dsp:cNvPr id="0" name=""/>
        <dsp:cNvSpPr/>
      </dsp:nvSpPr>
      <dsp:spPr>
        <a:xfrm>
          <a:off x="2189043" y="2734405"/>
          <a:ext cx="2462673" cy="8678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гимнастика, вокально-артикуляционные упражнения.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189043" y="2734405"/>
        <a:ext cx="2462673" cy="867893"/>
      </dsp:txXfrm>
    </dsp:sp>
    <dsp:sp modelId="{9FFD510C-09AD-45F9-AB1B-BE9EC73B9DDF}">
      <dsp:nvSpPr>
        <dsp:cNvPr id="0" name=""/>
        <dsp:cNvSpPr/>
      </dsp:nvSpPr>
      <dsp:spPr>
        <a:xfrm>
          <a:off x="2189043" y="3645693"/>
          <a:ext cx="2462673" cy="86789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tx1"/>
              </a:solidFill>
            </a:rPr>
            <a:t>Чистоговорки</a:t>
          </a:r>
          <a:r>
            <a:rPr lang="ru-RU" sz="1400" b="1" kern="1200" dirty="0" smtClean="0">
              <a:solidFill>
                <a:schemeClr val="tx1"/>
              </a:solidFill>
            </a:rPr>
            <a:t> для автоматизации и дифференциации звуков, </a:t>
          </a:r>
          <a:r>
            <a:rPr lang="ru-RU" sz="1400" b="1" kern="1200" dirty="0" err="1" smtClean="0">
              <a:solidFill>
                <a:schemeClr val="tx1"/>
              </a:solidFill>
            </a:rPr>
            <a:t>фонопедические</a:t>
          </a:r>
          <a:r>
            <a:rPr lang="ru-RU" sz="1400" b="1" kern="1200" dirty="0" smtClean="0">
              <a:solidFill>
                <a:schemeClr val="tx1"/>
              </a:solidFill>
            </a:rPr>
            <a:t> упражнения.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189043" y="3645693"/>
        <a:ext cx="2462673" cy="867893"/>
      </dsp:txXfrm>
    </dsp:sp>
    <dsp:sp modelId="{E86DCED1-5E33-48DF-82AC-B3E7D5E92F68}">
      <dsp:nvSpPr>
        <dsp:cNvPr id="0" name=""/>
        <dsp:cNvSpPr/>
      </dsp:nvSpPr>
      <dsp:spPr>
        <a:xfrm>
          <a:off x="2189043" y="4556981"/>
          <a:ext cx="2462673" cy="8678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Упражнения на развитие мимических мышц. Коммуникативные игры и танцы.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189043" y="4556981"/>
        <a:ext cx="2462673" cy="867893"/>
      </dsp:txXfrm>
    </dsp:sp>
    <dsp:sp modelId="{64C29349-AACF-4A5D-8378-C4921CCD0EB2}">
      <dsp:nvSpPr>
        <dsp:cNvPr id="0" name=""/>
        <dsp:cNvSpPr/>
      </dsp:nvSpPr>
      <dsp:spPr>
        <a:xfrm>
          <a:off x="2189043" y="5468269"/>
          <a:ext cx="2462673" cy="86789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Упражнение на развитие словотворчества.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189043" y="5468269"/>
        <a:ext cx="2462673" cy="8678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C4E7FD-E20C-4B82-9BDD-E26343F8B6F1}">
      <dsp:nvSpPr>
        <dsp:cNvPr id="0" name=""/>
        <dsp:cNvSpPr/>
      </dsp:nvSpPr>
      <dsp:spPr>
        <a:xfrm>
          <a:off x="0" y="788492"/>
          <a:ext cx="62646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C7920C-F047-4D22-8ED6-864FA8EEA134}">
      <dsp:nvSpPr>
        <dsp:cNvPr id="0" name=""/>
        <dsp:cNvSpPr/>
      </dsp:nvSpPr>
      <dsp:spPr>
        <a:xfrm>
          <a:off x="298246" y="72008"/>
          <a:ext cx="5964914" cy="9083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53" tIns="0" rIns="1657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мелкой моторики, плавности и выразительности речи, речевого слуха и речевой памяти., развитие их подвижности. Развитие певческих данных.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8246" y="72008"/>
        <a:ext cx="5964914" cy="908363"/>
      </dsp:txXfrm>
    </dsp:sp>
    <dsp:sp modelId="{85BFC1BF-1C0C-4C5F-A90C-16BA8212DEAB}">
      <dsp:nvSpPr>
        <dsp:cNvPr id="0" name=""/>
        <dsp:cNvSpPr/>
      </dsp:nvSpPr>
      <dsp:spPr>
        <a:xfrm>
          <a:off x="0" y="1691477"/>
          <a:ext cx="62646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93C0C-B05C-44B1-BB63-BBAEFB7A403D}">
      <dsp:nvSpPr>
        <dsp:cNvPr id="0" name=""/>
        <dsp:cNvSpPr/>
      </dsp:nvSpPr>
      <dsp:spPr>
        <a:xfrm>
          <a:off x="298246" y="1186292"/>
          <a:ext cx="5964914" cy="6970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53" tIns="0" rIns="1657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речи, внимания, умения ориентироваться в пространстве. Развитие чувства ритма.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8246" y="1186292"/>
        <a:ext cx="5964914" cy="697065"/>
      </dsp:txXfrm>
    </dsp:sp>
    <dsp:sp modelId="{26244CBA-340F-4FEE-B5A8-494111598837}">
      <dsp:nvSpPr>
        <dsp:cNvPr id="0" name=""/>
        <dsp:cNvSpPr/>
      </dsp:nvSpPr>
      <dsp:spPr>
        <a:xfrm>
          <a:off x="0" y="2661237"/>
          <a:ext cx="62646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5D75A-48E0-46DB-A270-2511188E0D16}">
      <dsp:nvSpPr>
        <dsp:cNvPr id="0" name=""/>
        <dsp:cNvSpPr/>
      </dsp:nvSpPr>
      <dsp:spPr>
        <a:xfrm>
          <a:off x="298246" y="2089277"/>
          <a:ext cx="5964914" cy="7638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53" tIns="0" rIns="1657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Укрепление мышц органов </a:t>
          </a:r>
          <a:r>
            <a:rPr lang="ru-RU" sz="1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артикуляции,и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их подвижности. Развитие певческих данных.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8246" y="2089277"/>
        <a:ext cx="5964914" cy="763839"/>
      </dsp:txXfrm>
    </dsp:sp>
    <dsp:sp modelId="{53DE7287-3FB4-40E5-B9CF-9C8E386400BB}">
      <dsp:nvSpPr>
        <dsp:cNvPr id="0" name=""/>
        <dsp:cNvSpPr/>
      </dsp:nvSpPr>
      <dsp:spPr>
        <a:xfrm>
          <a:off x="0" y="3641734"/>
          <a:ext cx="62646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4C9F3-090D-4EC4-87F6-751D24A94E94}">
      <dsp:nvSpPr>
        <dsp:cNvPr id="0" name=""/>
        <dsp:cNvSpPr/>
      </dsp:nvSpPr>
      <dsp:spPr>
        <a:xfrm>
          <a:off x="298246" y="3059037"/>
          <a:ext cx="5964914" cy="7745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53" tIns="0" rIns="1657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Коррекция звукопроизношения,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укрепление гортани и привитие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навыков речевого дыхания.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8246" y="3059037"/>
        <a:ext cx="5964914" cy="774577"/>
      </dsp:txXfrm>
    </dsp:sp>
    <dsp:sp modelId="{9C393207-A0F2-48B4-A0B4-48A04BA84C9F}">
      <dsp:nvSpPr>
        <dsp:cNvPr id="0" name=""/>
        <dsp:cNvSpPr/>
      </dsp:nvSpPr>
      <dsp:spPr>
        <a:xfrm>
          <a:off x="0" y="4562027"/>
          <a:ext cx="62646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DF5F7-3EF9-4ED3-A243-F72B1BE06E48}">
      <dsp:nvSpPr>
        <dsp:cNvPr id="0" name=""/>
        <dsp:cNvSpPr/>
      </dsp:nvSpPr>
      <dsp:spPr>
        <a:xfrm>
          <a:off x="298246" y="4039534"/>
          <a:ext cx="5964914" cy="71437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53" tIns="0" rIns="1657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эмоциональной сферы,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ассоциативно-образного мышления,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выразительности невербальных средств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общения, позитивного самоощущения.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8246" y="4039534"/>
        <a:ext cx="5964914" cy="714373"/>
      </dsp:txXfrm>
    </dsp:sp>
    <dsp:sp modelId="{FD05A874-C39C-42D3-8736-361E27A06DC6}">
      <dsp:nvSpPr>
        <dsp:cNvPr id="0" name=""/>
        <dsp:cNvSpPr/>
      </dsp:nvSpPr>
      <dsp:spPr>
        <a:xfrm>
          <a:off x="0" y="5530187"/>
          <a:ext cx="62646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29DD-8A9E-469E-8C90-0E19B892435F}">
      <dsp:nvSpPr>
        <dsp:cNvPr id="0" name=""/>
        <dsp:cNvSpPr/>
      </dsp:nvSpPr>
      <dsp:spPr>
        <a:xfrm>
          <a:off x="298246" y="4959827"/>
          <a:ext cx="5964914" cy="7622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53" tIns="0" rIns="1657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мышечно-двигательной и</a:t>
          </a:r>
          <a:r>
            <a:rPr lang="en-U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координационной сферы.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8246" y="4959827"/>
        <a:ext cx="5964914" cy="762239"/>
      </dsp:txXfrm>
    </dsp:sp>
    <dsp:sp modelId="{E19CD119-56AA-4388-B140-E1E39576028A}">
      <dsp:nvSpPr>
        <dsp:cNvPr id="0" name=""/>
        <dsp:cNvSpPr/>
      </dsp:nvSpPr>
      <dsp:spPr>
        <a:xfrm>
          <a:off x="0" y="6513159"/>
          <a:ext cx="6264695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771D4-DF7B-4DDB-9924-4E49E9FCAA04}">
      <dsp:nvSpPr>
        <dsp:cNvPr id="0" name=""/>
        <dsp:cNvSpPr/>
      </dsp:nvSpPr>
      <dsp:spPr>
        <a:xfrm>
          <a:off x="298246" y="5927987"/>
          <a:ext cx="5964914" cy="7770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53" tIns="0" rIns="1657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Расширение активного запаса детей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8246" y="5927987"/>
        <a:ext cx="5964914" cy="7770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C10F3F-418A-4334-9A7D-E4F252AB1848}">
      <dsp:nvSpPr>
        <dsp:cNvPr id="0" name=""/>
        <dsp:cNvSpPr/>
      </dsp:nvSpPr>
      <dsp:spPr>
        <a:xfrm>
          <a:off x="1052589" y="-1323781"/>
          <a:ext cx="5290168" cy="5290168"/>
        </a:xfrm>
        <a:prstGeom prst="circularArrow">
          <a:avLst>
            <a:gd name="adj1" fmla="val 4668"/>
            <a:gd name="adj2" fmla="val 272909"/>
            <a:gd name="adj3" fmla="val 10837463"/>
            <a:gd name="adj4" fmla="val 19601206"/>
            <a:gd name="adj5" fmla="val 484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27383F-3619-4D7C-8ABE-015BBF0D2AF1}">
      <dsp:nvSpPr>
        <dsp:cNvPr id="0" name=""/>
        <dsp:cNvSpPr/>
      </dsp:nvSpPr>
      <dsp:spPr>
        <a:xfrm>
          <a:off x="1346676" y="1517"/>
          <a:ext cx="4701993" cy="174253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smtClean="0">
              <a:solidFill>
                <a:srgbClr val="FF0000"/>
              </a:solidFill>
            </a:rPr>
            <a:t>принцип систематичности</a:t>
          </a:r>
          <a:r>
            <a:rPr lang="ru-RU" sz="1800" b="1" kern="1200" smtClean="0">
              <a:solidFill>
                <a:srgbClr val="FF0000"/>
              </a:solidFill>
            </a:rPr>
            <a:t> </a:t>
          </a:r>
          <a:r>
            <a:rPr lang="ru-RU" sz="1600" b="1" kern="1200" smtClean="0">
              <a:solidFill>
                <a:schemeClr val="tx1"/>
              </a:solidFill>
            </a:rPr>
            <a:t>(материал всего курса логопедической ритмики излагается последовательно, использую вариативность упражнений, постепенность и упражняемость);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346676" y="1517"/>
        <a:ext cx="4701993" cy="1742537"/>
      </dsp:txXfrm>
    </dsp:sp>
    <dsp:sp modelId="{09652902-1EE2-45C7-8F91-AC20D0F36837}">
      <dsp:nvSpPr>
        <dsp:cNvPr id="0" name=""/>
        <dsp:cNvSpPr/>
      </dsp:nvSpPr>
      <dsp:spPr>
        <a:xfrm>
          <a:off x="3320256" y="1901039"/>
          <a:ext cx="4553877" cy="1742537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FF0000"/>
              </a:solidFill>
            </a:rPr>
            <a:t>п</a:t>
          </a:r>
          <a:r>
            <a:rPr lang="ru-RU" sz="1800" b="1" i="1" kern="1200" smtClean="0">
              <a:solidFill>
                <a:srgbClr val="FF0000"/>
              </a:solidFill>
            </a:rPr>
            <a:t>ринцип сознательности и активности</a:t>
          </a:r>
          <a:r>
            <a:rPr lang="ru-RU" sz="1600" b="1" kern="1200" smtClean="0">
              <a:solidFill>
                <a:schemeClr val="tx1"/>
              </a:solidFill>
            </a:rPr>
            <a:t> (опирается на сознательное и активное отношение ребенка к своей деятельности; активность детей стимулируется эмоциональностью, образностью музыки, различными играми или игровыми упражнениями);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320256" y="1901039"/>
        <a:ext cx="4553877" cy="1742537"/>
      </dsp:txXfrm>
    </dsp:sp>
    <dsp:sp modelId="{6CB63097-72EB-4352-8F50-3B045D0EF7FC}">
      <dsp:nvSpPr>
        <dsp:cNvPr id="0" name=""/>
        <dsp:cNvSpPr/>
      </dsp:nvSpPr>
      <dsp:spPr>
        <a:xfrm>
          <a:off x="1130654" y="3800561"/>
          <a:ext cx="5134037" cy="1742537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п</a:t>
          </a:r>
          <a:r>
            <a:rPr lang="ru-RU" sz="1800" b="1" i="1" kern="1200" dirty="0" smtClean="0">
              <a:solidFill>
                <a:srgbClr val="FF0000"/>
              </a:solidFill>
            </a:rPr>
            <a:t>ринцип наглядности</a:t>
          </a:r>
          <a:r>
            <a:rPr lang="ru-RU" sz="1600" b="1" kern="1200" dirty="0" smtClean="0">
              <a:solidFill>
                <a:schemeClr val="tx1"/>
              </a:solidFill>
            </a:rPr>
            <a:t> (осуществляю путем показа движения, зрительной наглядности, применения образного слова, которое связано с двигательными представлениями и вызывает конкретный образ движения);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130654" y="3800561"/>
        <a:ext cx="5134037" cy="1742537"/>
      </dsp:txXfrm>
    </dsp:sp>
    <dsp:sp modelId="{07D00ECF-55B7-495B-901B-E332CC113710}">
      <dsp:nvSpPr>
        <dsp:cNvPr id="0" name=""/>
        <dsp:cNvSpPr/>
      </dsp:nvSpPr>
      <dsp:spPr>
        <a:xfrm>
          <a:off x="622810" y="1901039"/>
          <a:ext cx="2350682" cy="1742537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п</a:t>
          </a:r>
          <a:r>
            <a:rPr lang="ru-RU" sz="1800" b="1" i="1" kern="1200" dirty="0" smtClean="0">
              <a:solidFill>
                <a:srgbClr val="FF0000"/>
              </a:solidFill>
            </a:rPr>
            <a:t>ринцип доступности и индивидуализации</a:t>
          </a:r>
          <a:r>
            <a:rPr lang="ru-RU" sz="1600" b="1" kern="1200" dirty="0" smtClean="0">
              <a:solidFill>
                <a:schemeClr val="tx1"/>
              </a:solidFill>
            </a:rPr>
            <a:t> (учитываю возрастные особенности и возможности детей).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622810" y="1901039"/>
        <a:ext cx="2350682" cy="174253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774111-50EC-491A-90B4-E739AD836B89}">
      <dsp:nvSpPr>
        <dsp:cNvPr id="0" name=""/>
        <dsp:cNvSpPr/>
      </dsp:nvSpPr>
      <dsp:spPr>
        <a:xfrm>
          <a:off x="-280398" y="-3675651"/>
          <a:ext cx="9345772" cy="9345772"/>
        </a:xfrm>
        <a:prstGeom prst="circularArrow">
          <a:avLst>
            <a:gd name="adj1" fmla="val 2956"/>
            <a:gd name="adj2" fmla="val 166350"/>
            <a:gd name="adj3" fmla="val 10289875"/>
            <a:gd name="adj4" fmla="val -1375099"/>
            <a:gd name="adj5" fmla="val 3069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B49128D-2BB2-43D0-B82C-DCCF44C1835A}">
      <dsp:nvSpPr>
        <dsp:cNvPr id="0" name=""/>
        <dsp:cNvSpPr/>
      </dsp:nvSpPr>
      <dsp:spPr>
        <a:xfrm>
          <a:off x="1129" y="-57000"/>
          <a:ext cx="8782717" cy="210846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-принцип развития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(учитывается развитие личности ребенка с речевой патологией; самого патологического неречевого и речевого процессов; сохранных функциональных систем и тех изменений, которые наступают в организме, двигательной сфере и речи ребенка; принцип развития обусловливает одновременное осуществление в процессе двигательной деятельности умственного, нравственного, эстетического и сенсорного воспитания);</a:t>
          </a:r>
          <a:endParaRPr lang="ru-RU" sz="16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29" y="-57000"/>
        <a:ext cx="8782717" cy="2108469"/>
      </dsp:txXfrm>
    </dsp:sp>
    <dsp:sp modelId="{A11AD555-2DE6-410D-89D9-7B2B64E1F546}">
      <dsp:nvSpPr>
        <dsp:cNvPr id="0" name=""/>
        <dsp:cNvSpPr/>
      </dsp:nvSpPr>
      <dsp:spPr>
        <a:xfrm>
          <a:off x="4989729" y="1656181"/>
          <a:ext cx="3054989" cy="2931578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-принцип всестороннего воздействия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(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логоритмические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средства повышают общую тренированность организма, совершенствуют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нервнорефлекторные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механизмы регуляции, создавая новые взаимоотношения между функциональными системами организма);</a:t>
          </a:r>
          <a:endParaRPr lang="ru-RU" sz="16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89729" y="1656181"/>
        <a:ext cx="3054989" cy="2931578"/>
      </dsp:txXfrm>
    </dsp:sp>
    <dsp:sp modelId="{7F37EC69-9A45-48AA-8003-22A948BFBF4F}">
      <dsp:nvSpPr>
        <dsp:cNvPr id="0" name=""/>
        <dsp:cNvSpPr/>
      </dsp:nvSpPr>
      <dsp:spPr>
        <a:xfrm>
          <a:off x="2242524" y="4675773"/>
          <a:ext cx="4299927" cy="1141866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-принцип учета симптоматики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(определяет физические возможности людей с речевой патологией);</a:t>
          </a:r>
          <a:endParaRPr lang="ru-RU" sz="16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42524" y="4675773"/>
        <a:ext cx="4299927" cy="1141866"/>
      </dsp:txXfrm>
    </dsp:sp>
    <dsp:sp modelId="{736A2F3F-CCCE-4B23-9FB8-5D58BFEF7DAA}">
      <dsp:nvSpPr>
        <dsp:cNvPr id="0" name=""/>
        <dsp:cNvSpPr/>
      </dsp:nvSpPr>
      <dsp:spPr>
        <a:xfrm>
          <a:off x="287186" y="2192933"/>
          <a:ext cx="3961130" cy="1858073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-принцип комплексности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(предполагает связь логопедической ритмики с </a:t>
          </a:r>
          <a:r>
            <a:rPr lang="ru-RU" sz="16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медико-психолого-педагогическими</a:t>
          </a:r>
          <a:r>
            <a:rPr lang="ru-RU" sz="16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воздействиями и основными видами музыкальной деятельности).</a:t>
          </a:r>
          <a:endParaRPr lang="ru-RU" sz="16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7186" y="2192933"/>
        <a:ext cx="3961130" cy="185807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71F21D-C2E0-4483-93EA-66859E28AC4E}">
      <dsp:nvSpPr>
        <dsp:cNvPr id="0" name=""/>
        <dsp:cNvSpPr/>
      </dsp:nvSpPr>
      <dsp:spPr>
        <a:xfrm rot="5400000">
          <a:off x="-395169" y="1260228"/>
          <a:ext cx="1744340" cy="2104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087939-F47B-43CD-BFEC-32FCDDFF46F3}">
      <dsp:nvSpPr>
        <dsp:cNvPr id="0" name=""/>
        <dsp:cNvSpPr/>
      </dsp:nvSpPr>
      <dsp:spPr>
        <a:xfrm>
          <a:off x="4309" y="144342"/>
          <a:ext cx="2338888" cy="140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Формирование чувства темпа – восприятия равномерной последовательности одинаковой длительности.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309" y="144342"/>
        <a:ext cx="2338888" cy="1403333"/>
      </dsp:txXfrm>
    </dsp:sp>
    <dsp:sp modelId="{67A8AAA6-9E00-41D4-97B2-767FE76173DC}">
      <dsp:nvSpPr>
        <dsp:cNvPr id="0" name=""/>
        <dsp:cNvSpPr/>
      </dsp:nvSpPr>
      <dsp:spPr>
        <a:xfrm rot="5400000">
          <a:off x="-395169" y="3014394"/>
          <a:ext cx="1744340" cy="210499"/>
        </a:xfrm>
        <a:prstGeom prst="rect">
          <a:avLst/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shade val="51000"/>
                <a:satMod val="130000"/>
              </a:schemeClr>
            </a:gs>
            <a:gs pos="80000">
              <a:schemeClr val="accent2">
                <a:hueOff val="936304"/>
                <a:satOff val="-1168"/>
                <a:lumOff val="275"/>
                <a:alphaOff val="0"/>
                <a:shade val="93000"/>
                <a:satMod val="13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08D188-84C6-4C30-B32D-CDBDB1E1D56A}">
      <dsp:nvSpPr>
        <dsp:cNvPr id="0" name=""/>
        <dsp:cNvSpPr/>
      </dsp:nvSpPr>
      <dsp:spPr>
        <a:xfrm>
          <a:off x="4309" y="1898509"/>
          <a:ext cx="2338888" cy="140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780253"/>
                <a:satOff val="-973"/>
                <a:lumOff val="229"/>
                <a:alphaOff val="0"/>
                <a:shade val="51000"/>
                <a:satMod val="130000"/>
              </a:schemeClr>
            </a:gs>
            <a:gs pos="80000">
              <a:schemeClr val="accent2">
                <a:hueOff val="780253"/>
                <a:satOff val="-973"/>
                <a:lumOff val="229"/>
                <a:alphaOff val="0"/>
                <a:shade val="93000"/>
                <a:satMod val="130000"/>
              </a:schemeClr>
            </a:gs>
            <a:gs pos="100000">
              <a:schemeClr val="accent2">
                <a:hueOff val="780253"/>
                <a:satOff val="-973"/>
                <a:lumOff val="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ощущения ритмического стиля – чувства акцента, чередующихся ударений.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309" y="1898509"/>
        <a:ext cx="2338888" cy="1403333"/>
      </dsp:txXfrm>
    </dsp:sp>
    <dsp:sp modelId="{FC73CD32-519F-4D56-A2EC-79FE7D52EDB1}">
      <dsp:nvSpPr>
        <dsp:cNvPr id="0" name=""/>
        <dsp:cNvSpPr/>
      </dsp:nvSpPr>
      <dsp:spPr>
        <a:xfrm>
          <a:off x="481913" y="3891477"/>
          <a:ext cx="3100895" cy="210499"/>
        </a:xfrm>
        <a:prstGeom prst="rect">
          <a:avLst/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shade val="51000"/>
                <a:satMod val="130000"/>
              </a:schemeClr>
            </a:gs>
            <a:gs pos="80000">
              <a:schemeClr val="accent2">
                <a:hueOff val="1872608"/>
                <a:satOff val="-2336"/>
                <a:lumOff val="549"/>
                <a:alphaOff val="0"/>
                <a:shade val="93000"/>
                <a:satMod val="13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78ACF4-AAA9-4D6B-858A-EAEF0C55FFB0}">
      <dsp:nvSpPr>
        <dsp:cNvPr id="0" name=""/>
        <dsp:cNvSpPr/>
      </dsp:nvSpPr>
      <dsp:spPr>
        <a:xfrm>
          <a:off x="4309" y="3652675"/>
          <a:ext cx="2338888" cy="140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Формирование навыка осознанного восприятия пространства.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309" y="3652675"/>
        <a:ext cx="2338888" cy="1403333"/>
      </dsp:txXfrm>
    </dsp:sp>
    <dsp:sp modelId="{6F5BB3F5-8E38-4E2B-8685-8828DFEE04DF}">
      <dsp:nvSpPr>
        <dsp:cNvPr id="0" name=""/>
        <dsp:cNvSpPr/>
      </dsp:nvSpPr>
      <dsp:spPr>
        <a:xfrm rot="16200000">
          <a:off x="2715552" y="3014394"/>
          <a:ext cx="1744340" cy="210499"/>
        </a:xfrm>
        <a:prstGeom prst="rect">
          <a:avLst/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shade val="51000"/>
                <a:satMod val="130000"/>
              </a:schemeClr>
            </a:gs>
            <a:gs pos="80000">
              <a:schemeClr val="accent2">
                <a:hueOff val="2808911"/>
                <a:satOff val="-3503"/>
                <a:lumOff val="824"/>
                <a:alphaOff val="0"/>
                <a:shade val="93000"/>
                <a:satMod val="13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41C38A-E270-460E-8AF5-8B3476FCCD47}">
      <dsp:nvSpPr>
        <dsp:cNvPr id="0" name=""/>
        <dsp:cNvSpPr/>
      </dsp:nvSpPr>
      <dsp:spPr>
        <a:xfrm>
          <a:off x="3115031" y="3652675"/>
          <a:ext cx="2338888" cy="140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мышечного ощущения направления движения.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115031" y="3652675"/>
        <a:ext cx="2338888" cy="1403333"/>
      </dsp:txXfrm>
    </dsp:sp>
    <dsp:sp modelId="{955652A7-47C3-46A5-9027-1367AD78E71E}">
      <dsp:nvSpPr>
        <dsp:cNvPr id="0" name=""/>
        <dsp:cNvSpPr/>
      </dsp:nvSpPr>
      <dsp:spPr>
        <a:xfrm rot="16200000">
          <a:off x="2715552" y="1260228"/>
          <a:ext cx="1744340" cy="210499"/>
        </a:xfrm>
        <a:prstGeom prst="rect">
          <a:avLst/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shade val="51000"/>
                <a:satMod val="130000"/>
              </a:schemeClr>
            </a:gs>
            <a:gs pos="80000">
              <a:schemeClr val="accent2">
                <a:hueOff val="3745215"/>
                <a:satOff val="-4671"/>
                <a:lumOff val="1098"/>
                <a:alphaOff val="0"/>
                <a:shade val="93000"/>
                <a:satMod val="13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B5F1BA-E9FF-44F4-A2A9-F2FDA0BDDF96}">
      <dsp:nvSpPr>
        <dsp:cNvPr id="0" name=""/>
        <dsp:cNvSpPr/>
      </dsp:nvSpPr>
      <dsp:spPr>
        <a:xfrm>
          <a:off x="3115031" y="1898509"/>
          <a:ext cx="2338888" cy="140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Формирование предпосылок исполнительской деятельности на основе элементарного подражания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115031" y="1898509"/>
        <a:ext cx="2338888" cy="1403333"/>
      </dsp:txXfrm>
    </dsp:sp>
    <dsp:sp modelId="{30904B84-E9D1-40CB-9C8E-A4219526881B}">
      <dsp:nvSpPr>
        <dsp:cNvPr id="0" name=""/>
        <dsp:cNvSpPr/>
      </dsp:nvSpPr>
      <dsp:spPr>
        <a:xfrm rot="894957">
          <a:off x="3533486" y="802370"/>
          <a:ext cx="3219194" cy="210499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ABF693-1E9D-4352-8CE0-32815775B28E}">
      <dsp:nvSpPr>
        <dsp:cNvPr id="0" name=""/>
        <dsp:cNvSpPr/>
      </dsp:nvSpPr>
      <dsp:spPr>
        <a:xfrm>
          <a:off x="3115031" y="144342"/>
          <a:ext cx="2338888" cy="140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901266"/>
                <a:satOff val="-4866"/>
                <a:lumOff val="1144"/>
                <a:alphaOff val="0"/>
                <a:shade val="51000"/>
                <a:satMod val="130000"/>
              </a:schemeClr>
            </a:gs>
            <a:gs pos="80000">
              <a:schemeClr val="accent2">
                <a:hueOff val="3901266"/>
                <a:satOff val="-4866"/>
                <a:lumOff val="1144"/>
                <a:alphaOff val="0"/>
                <a:shade val="93000"/>
                <a:satMod val="130000"/>
              </a:schemeClr>
            </a:gs>
            <a:gs pos="100000">
              <a:schemeClr val="accent2">
                <a:hueOff val="3901266"/>
                <a:satOff val="-4866"/>
                <a:lumOff val="1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Формирование простейших элементов творчества, слитых с подражанием.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115031" y="144342"/>
        <a:ext cx="2338888" cy="1403333"/>
      </dsp:txXfrm>
    </dsp:sp>
    <dsp:sp modelId="{AB294C9E-87EC-4CA2-9181-F023B675849D}">
      <dsp:nvSpPr>
        <dsp:cNvPr id="0" name=""/>
        <dsp:cNvSpPr/>
      </dsp:nvSpPr>
      <dsp:spPr>
        <a:xfrm>
          <a:off x="6225753" y="144342"/>
          <a:ext cx="2338888" cy="3092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Расширение пассивного словарного запаса, формирование фразовой речи, развитие речевой и артикуляционной моторики, создание артикуляционной базы звуков, формирование фразовой речи.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225753" y="144342"/>
        <a:ext cx="2338888" cy="309206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2751A7-04B9-4074-AF2B-3D85EAEC1A24}">
      <dsp:nvSpPr>
        <dsp:cNvPr id="0" name=""/>
        <dsp:cNvSpPr/>
      </dsp:nvSpPr>
      <dsp:spPr>
        <a:xfrm>
          <a:off x="0" y="432048"/>
          <a:ext cx="2677797" cy="160667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Ориентация в ритмических структурах, соизмерение и различение звуков по их длительности.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432048"/>
        <a:ext cx="2677797" cy="1606678"/>
      </dsp:txXfrm>
    </dsp:sp>
    <dsp:sp modelId="{10C18975-1A04-4951-87B0-EF5B674697AB}">
      <dsp:nvSpPr>
        <dsp:cNvPr id="0" name=""/>
        <dsp:cNvSpPr/>
      </dsp:nvSpPr>
      <dsp:spPr>
        <a:xfrm>
          <a:off x="2945577" y="432048"/>
          <a:ext cx="2677797" cy="1606678"/>
        </a:xfrm>
        <a:prstGeom prst="rec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Стимуляция творческой активности.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945577" y="432048"/>
        <a:ext cx="2677797" cy="1606678"/>
      </dsp:txXfrm>
    </dsp:sp>
    <dsp:sp modelId="{2580F037-F045-4B14-B464-BA75C5CB9B60}">
      <dsp:nvSpPr>
        <dsp:cNvPr id="0" name=""/>
        <dsp:cNvSpPr/>
      </dsp:nvSpPr>
      <dsp:spPr>
        <a:xfrm>
          <a:off x="5891154" y="432048"/>
          <a:ext cx="2677797" cy="1606678"/>
        </a:xfrm>
        <a:prstGeom prst="rec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музыкально-пластических способностей.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891154" y="432048"/>
        <a:ext cx="2677797" cy="1606678"/>
      </dsp:txXfrm>
    </dsp:sp>
    <dsp:sp modelId="{5F3E9A8F-0D06-4732-A0B3-88489CB0CB9C}">
      <dsp:nvSpPr>
        <dsp:cNvPr id="0" name=""/>
        <dsp:cNvSpPr/>
      </dsp:nvSpPr>
      <dsp:spPr>
        <a:xfrm>
          <a:off x="0" y="2698061"/>
          <a:ext cx="2677797" cy="1606678"/>
        </a:xfrm>
        <a:prstGeom prst="rec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Воспитание у детей точности и выразительности исполнения.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2698061"/>
        <a:ext cx="2677797" cy="1606678"/>
      </dsp:txXfrm>
    </dsp:sp>
    <dsp:sp modelId="{990553AC-45B1-4158-8F0C-B1638260E20E}">
      <dsp:nvSpPr>
        <dsp:cNvPr id="0" name=""/>
        <dsp:cNvSpPr/>
      </dsp:nvSpPr>
      <dsp:spPr>
        <a:xfrm>
          <a:off x="2945577" y="2698061"/>
          <a:ext cx="2677797" cy="1606678"/>
        </a:xfrm>
        <a:prstGeom prst="rec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Выделение творческой функции в самостоятельный вид деятельности.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945577" y="2698061"/>
        <a:ext cx="2677797" cy="1606678"/>
      </dsp:txXfrm>
    </dsp:sp>
    <dsp:sp modelId="{A1FA4BAF-AB11-4ECF-B02E-F3AC2AF56095}">
      <dsp:nvSpPr>
        <dsp:cNvPr id="0" name=""/>
        <dsp:cNvSpPr/>
      </dsp:nvSpPr>
      <dsp:spPr>
        <a:xfrm>
          <a:off x="5891154" y="2306506"/>
          <a:ext cx="2677797" cy="2389789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Обогащение и активизация словарного запаса, обучение правильному употреблению грамматических форм слов, совершенствование речевой моторики.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891154" y="2306506"/>
        <a:ext cx="2677797" cy="238978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48E9DA-049E-4103-9799-5BBD22015832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Формирование музыкально-ритмических способностей, развитие музыкально-ритмического мышления.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744" y="145603"/>
        <a:ext cx="2902148" cy="1741289"/>
      </dsp:txXfrm>
    </dsp:sp>
    <dsp:sp modelId="{5733479B-33E7-49DD-B019-3DAA6C4AB8BC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способностей пластической интерпретации музыкального произведения и овладение свободой движений.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193107" y="145603"/>
        <a:ext cx="2902148" cy="1741289"/>
      </dsp:txXfrm>
    </dsp:sp>
    <dsp:sp modelId="{20C5B85D-A8E5-43BC-86DE-4F4847D7BA7D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Обучение творческому использованию накопленного арсенала средств взаимодействия с окружающим миром.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744" y="2177107"/>
        <a:ext cx="2902148" cy="1741289"/>
      </dsp:txXfrm>
    </dsp:sp>
    <dsp:sp modelId="{4980D7F9-4A24-45DF-9AEC-A57A48587C9D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Совершенствование навыков связной речи, правильного грамматического и звукового оформления речевых высказываний во всех ситуациях общения.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193107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0E48F-95C6-4B9F-9CBF-BE9B434F0D6F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F1C7C-E64A-4E21-9136-8AFA8BEB3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988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A0EA-3E84-413B-AB1F-B6B3E09A73FC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B85-4FC3-4024-A146-4219A3991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A0EA-3E84-413B-AB1F-B6B3E09A73FC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B85-4FC3-4024-A146-4219A3991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A0EA-3E84-413B-AB1F-B6B3E09A73FC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B85-4FC3-4024-A146-4219A3991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A0EA-3E84-413B-AB1F-B6B3E09A73FC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B85-4FC3-4024-A146-4219A3991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A0EA-3E84-413B-AB1F-B6B3E09A73FC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B85-4FC3-4024-A146-4219A3991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A0EA-3E84-413B-AB1F-B6B3E09A73FC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B85-4FC3-4024-A146-4219A3991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A0EA-3E84-413B-AB1F-B6B3E09A73FC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B85-4FC3-4024-A146-4219A3991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A0EA-3E84-413B-AB1F-B6B3E09A73FC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B85-4FC3-4024-A146-4219A3991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A0EA-3E84-413B-AB1F-B6B3E09A73FC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B85-4FC3-4024-A146-4219A3991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A0EA-3E84-413B-AB1F-B6B3E09A73FC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B85-4FC3-4024-A146-4219A3991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A0EA-3E84-413B-AB1F-B6B3E09A73FC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B85-4FC3-4024-A146-4219A3991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18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9A0EA-3E84-413B-AB1F-B6B3E09A73FC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73B85-4FC3-4024-A146-4219A3991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80926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МУНИЦИПАЛЬНОЕ БЮДЖЕТНОЕ ДОШКОЛЬНОЕ ОБРАЗОВАТЕЛЬНОЕ УЧРЕЖДЕНИЕ </a:t>
            </a:r>
          </a:p>
          <a:p>
            <a:r>
              <a:rPr lang="ru-RU" sz="2800" b="1" dirty="0" smtClean="0">
                <a:ln w="10541" cmpd="sng">
                  <a:solidFill>
                    <a:srgbClr val="990CA4"/>
                  </a:solidFill>
                  <a:prstDash val="solid"/>
                </a:ln>
                <a:solidFill>
                  <a:srgbClr val="C00000"/>
                </a:solidFill>
                <a:latin typeface="Adobe Gothic Std B" pitchFamily="34" charset="-128"/>
                <a:ea typeface="Adobe Gothic Std B" pitchFamily="34" charset="-128"/>
              </a:rPr>
              <a:t>ДЕТСКИЙ САД  № 40  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Компенсирующего  ВИДА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«Ритм»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C:\Users\Надежда\Desktop\Новая папка\ЛОГОРИТМИКА_703390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92896"/>
            <a:ext cx="5184576" cy="37847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75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31640" y="260648"/>
            <a:ext cx="6696744" cy="648072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990C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задачи </a:t>
            </a:r>
            <a:r>
              <a:rPr lang="ru-RU" sz="2400" b="1" dirty="0" err="1" smtClean="0">
                <a:solidFill>
                  <a:schemeClr val="accent4">
                    <a:lumMod val="75000"/>
                  </a:schemeClr>
                </a:solidFill>
              </a:rPr>
              <a:t>логоритмики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1712539"/>
            <a:ext cx="2304256" cy="504056"/>
          </a:xfrm>
          <a:prstGeom prst="roundRect">
            <a:avLst/>
          </a:prstGeom>
          <a:solidFill>
            <a:srgbClr val="F28ED8"/>
          </a:solidFill>
          <a:ln w="57150">
            <a:solidFill>
              <a:srgbClr val="990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оздоровительные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19872" y="1712539"/>
            <a:ext cx="2304256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образовательные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00192" y="1743788"/>
            <a:ext cx="2304256" cy="504056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воспитательные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2360611"/>
            <a:ext cx="2304256" cy="1656184"/>
          </a:xfrm>
          <a:prstGeom prst="roundRect">
            <a:avLst/>
          </a:prstGeom>
          <a:solidFill>
            <a:srgbClr val="F28ED8"/>
          </a:solidFill>
          <a:ln w="57150">
            <a:solidFill>
              <a:srgbClr val="990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Укрепление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костно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мышечного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аппарата,развитие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дыхание моторных функций и т.д.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9872" y="2360610"/>
            <a:ext cx="2304256" cy="279658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познавательные задачи )и  формирование двигательных навыков и умений, развитие ловкости, силы, выносливости, координации движений 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др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192" y="2492896"/>
            <a:ext cx="2304256" cy="25202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accent3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воспитание и развитие чувства музыкального ритма, воспитание личностных качеств, чувства коллективизма 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др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9872" y="5301208"/>
            <a:ext cx="2448272" cy="360040"/>
          </a:xfrm>
          <a:prstGeom prst="roundRect">
            <a:avLst/>
          </a:prstGeom>
          <a:solidFill>
            <a:srgbClr val="FFC000"/>
          </a:solidFill>
          <a:ln w="571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коррекционные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6021288"/>
            <a:ext cx="8352928" cy="836712"/>
          </a:xfrm>
          <a:prstGeom prst="roundRect">
            <a:avLst/>
          </a:prstGeom>
          <a:solidFill>
            <a:srgbClr val="FFC000"/>
          </a:solidFill>
          <a:ln w="571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обусловлены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поэтапностью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логопедической работы по устранению различных нарушений речи, моторики и общей двигательной сферы.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815916" y="1123786"/>
            <a:ext cx="1656184" cy="360998"/>
          </a:xfrm>
          <a:prstGeom prst="downArrow">
            <a:avLst/>
          </a:prstGeom>
          <a:solidFill>
            <a:srgbClr val="990CA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372200" y="1123786"/>
            <a:ext cx="1656184" cy="360998"/>
          </a:xfrm>
          <a:prstGeom prst="downArrow">
            <a:avLst/>
          </a:prstGeom>
          <a:solidFill>
            <a:srgbClr val="990CA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331640" y="1123786"/>
            <a:ext cx="1656184" cy="360998"/>
          </a:xfrm>
          <a:prstGeom prst="downArrow">
            <a:avLst/>
          </a:prstGeom>
          <a:solidFill>
            <a:srgbClr val="990CA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753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-2124744" y="260648"/>
          <a:ext cx="684076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699792" y="188640"/>
          <a:ext cx="6264696" cy="6912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Элементы </a:t>
            </a:r>
            <a:r>
              <a:rPr lang="ru-RU" sz="2400" b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логоритмического</a:t>
            </a:r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занятия:</a:t>
            </a:r>
            <a:endParaRPr lang="ru-RU" sz="24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5536" y="836712"/>
          <a:ext cx="849694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827584" y="188640"/>
            <a:ext cx="6984776" cy="576064"/>
          </a:xfrm>
          <a:prstGeom prst="roundRect">
            <a:avLst/>
          </a:prstGeom>
          <a:solidFill>
            <a:srgbClr val="FFC000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Дидактические принципы</a:t>
            </a:r>
            <a:endParaRPr lang="ru-RU" sz="28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79512" y="908720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827584" y="188640"/>
            <a:ext cx="6984776" cy="360040"/>
          </a:xfrm>
          <a:prstGeom prst="roundRect">
            <a:avLst/>
          </a:prstGeom>
          <a:solidFill>
            <a:srgbClr val="FFC000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Специфические принципы</a:t>
            </a:r>
            <a:endParaRPr lang="ru-RU" sz="28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23528" y="1397000"/>
          <a:ext cx="856895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827584" y="188640"/>
            <a:ext cx="6984776" cy="360040"/>
          </a:xfrm>
          <a:prstGeom prst="roundRect">
            <a:avLst/>
          </a:prstGeom>
          <a:solidFill>
            <a:srgbClr val="FFC000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Задачи для младшего возраста</a:t>
            </a:r>
            <a:endParaRPr lang="ru-RU" sz="28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51520" y="1397000"/>
          <a:ext cx="856895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827584" y="188640"/>
            <a:ext cx="6984776" cy="360040"/>
          </a:xfrm>
          <a:prstGeom prst="roundRect">
            <a:avLst/>
          </a:prstGeom>
          <a:solidFill>
            <a:srgbClr val="FFC000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Задачи для средней группы</a:t>
            </a:r>
            <a:endParaRPr lang="ru-RU" sz="28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827584" y="188640"/>
            <a:ext cx="6984776" cy="360040"/>
          </a:xfrm>
          <a:prstGeom prst="roundRect">
            <a:avLst/>
          </a:prstGeom>
          <a:solidFill>
            <a:srgbClr val="FFC000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Задачи для детей старшего возраста</a:t>
            </a:r>
            <a:endParaRPr lang="ru-RU" sz="28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Спасибо за внимание !</a:t>
            </a:r>
            <a:endParaRPr lang="ru-RU" sz="3200" dirty="0"/>
          </a:p>
        </p:txBody>
      </p:sp>
      <p:pic>
        <p:nvPicPr>
          <p:cNvPr id="5" name="Рисунок 4" descr="94602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008" b="3008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448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Элементы логоритмического занятия:</vt:lpstr>
      <vt:lpstr>Слайд 4</vt:lpstr>
      <vt:lpstr>Слайд 5</vt:lpstr>
      <vt:lpstr>Слайд 6</vt:lpstr>
      <vt:lpstr>Слайд 7</vt:lpstr>
      <vt:lpstr>Слайд 8</vt:lpstr>
      <vt:lpstr>Спасибо за внимание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555</cp:lastModifiedBy>
  <cp:revision>133</cp:revision>
  <dcterms:created xsi:type="dcterms:W3CDTF">2012-03-20T19:28:57Z</dcterms:created>
  <dcterms:modified xsi:type="dcterms:W3CDTF">2015-02-19T20:35:55Z</dcterms:modified>
</cp:coreProperties>
</file>