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52" r:id="rId1"/>
  </p:sldMasterIdLst>
  <p:sldIdLst>
    <p:sldId id="280" r:id="rId2"/>
    <p:sldId id="281" r:id="rId3"/>
    <p:sldId id="256" r:id="rId4"/>
    <p:sldId id="264" r:id="rId5"/>
    <p:sldId id="265" r:id="rId6"/>
    <p:sldId id="276" r:id="rId7"/>
    <p:sldId id="271" r:id="rId8"/>
    <p:sldId id="272" r:id="rId9"/>
    <p:sldId id="273" r:id="rId10"/>
    <p:sldId id="274" r:id="rId11"/>
    <p:sldId id="275" r:id="rId12"/>
    <p:sldId id="279" r:id="rId13"/>
    <p:sldId id="270" r:id="rId14"/>
    <p:sldId id="269" r:id="rId15"/>
    <p:sldId id="262" r:id="rId16"/>
    <p:sldId id="263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77" autoAdjust="0"/>
  </p:normalViewPr>
  <p:slideViewPr>
    <p:cSldViewPr>
      <p:cViewPr>
        <p:scale>
          <a:sx n="68" d="100"/>
          <a:sy n="68" d="100"/>
        </p:scale>
        <p:origin x="-12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212B-23A8-403F-9DEA-4499FB88109E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9780FF-E5BA-415D-8740-6C523DFC15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212B-23A8-403F-9DEA-4499FB88109E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80FF-E5BA-415D-8740-6C523DFC15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212B-23A8-403F-9DEA-4499FB88109E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80FF-E5BA-415D-8740-6C523DFC15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212B-23A8-403F-9DEA-4499FB88109E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9780FF-E5BA-415D-8740-6C523DFC15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212B-23A8-403F-9DEA-4499FB88109E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80FF-E5BA-415D-8740-6C523DFC158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212B-23A8-403F-9DEA-4499FB88109E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80FF-E5BA-415D-8740-6C523DFC15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212B-23A8-403F-9DEA-4499FB88109E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89780FF-E5BA-415D-8740-6C523DFC158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212B-23A8-403F-9DEA-4499FB88109E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80FF-E5BA-415D-8740-6C523DFC15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212B-23A8-403F-9DEA-4499FB88109E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80FF-E5BA-415D-8740-6C523DFC15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212B-23A8-403F-9DEA-4499FB88109E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80FF-E5BA-415D-8740-6C523DFC15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212B-23A8-403F-9DEA-4499FB88109E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80FF-E5BA-415D-8740-6C523DFC158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50212B-23A8-403F-9DEA-4499FB88109E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9780FF-E5BA-415D-8740-6C523DFC158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3" r:id="rId1"/>
    <p:sldLayoutId id="2147484754" r:id="rId2"/>
    <p:sldLayoutId id="2147484755" r:id="rId3"/>
    <p:sldLayoutId id="2147484756" r:id="rId4"/>
    <p:sldLayoutId id="2147484757" r:id="rId5"/>
    <p:sldLayoutId id="2147484758" r:id="rId6"/>
    <p:sldLayoutId id="2147484759" r:id="rId7"/>
    <p:sldLayoutId id="2147484760" r:id="rId8"/>
    <p:sldLayoutId id="2147484761" r:id="rId9"/>
    <p:sldLayoutId id="2147484762" r:id="rId10"/>
    <p:sldLayoutId id="21474847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Цели  и  задачи</a:t>
            </a:r>
            <a:r>
              <a:rPr lang="ru-RU" dirty="0" smtClean="0"/>
              <a:t>:  </a:t>
            </a:r>
            <a:r>
              <a:rPr lang="ru-RU" sz="2400" dirty="0" smtClean="0"/>
              <a:t>Познакомить  детей  с    «удивительными  грибами»,  которые  приносят  пользу  людям.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458200" cy="3528392"/>
          </a:xfrm>
        </p:spPr>
        <p:txBody>
          <a:bodyPr>
            <a:normAutofit fontScale="55000" lnSpcReduction="20000"/>
          </a:bodyPr>
          <a:lstStyle/>
          <a:p>
            <a:r>
              <a:rPr lang="ru-RU" sz="6000" dirty="0" smtClean="0"/>
              <a:t>Презентация  по  познавательному  развитию  по  теме</a:t>
            </a:r>
            <a:r>
              <a:rPr lang="ru-RU" dirty="0" smtClean="0"/>
              <a:t>:                              </a:t>
            </a:r>
            <a:r>
              <a:rPr lang="ru-RU" sz="6500" smtClean="0"/>
              <a:t>«Чудо-грибы</a:t>
            </a:r>
            <a:r>
              <a:rPr lang="ru-RU" sz="6500" dirty="0"/>
              <a:t>» </a:t>
            </a:r>
          </a:p>
          <a:p>
            <a:r>
              <a:rPr lang="ru-RU" sz="5100" dirty="0"/>
              <a:t>Для  детей  </a:t>
            </a:r>
            <a:r>
              <a:rPr lang="ru-RU" sz="5100" dirty="0" smtClean="0"/>
              <a:t>старшего дошкольного  возраста.</a:t>
            </a:r>
          </a:p>
          <a:p>
            <a:r>
              <a:rPr lang="ru-RU" sz="5100" dirty="0" smtClean="0"/>
              <a:t>                                        </a:t>
            </a:r>
            <a:r>
              <a:rPr lang="ru-RU" sz="5100" dirty="0" err="1" smtClean="0"/>
              <a:t>Гимадеева</a:t>
            </a:r>
            <a:r>
              <a:rPr lang="ru-RU" sz="5100" dirty="0" smtClean="0"/>
              <a:t> </a:t>
            </a:r>
          </a:p>
          <a:p>
            <a:r>
              <a:rPr lang="ru-RU" sz="5100" dirty="0"/>
              <a:t> </a:t>
            </a:r>
            <a:r>
              <a:rPr lang="ru-RU" sz="5100" dirty="0" smtClean="0"/>
              <a:t>                          </a:t>
            </a:r>
            <a:r>
              <a:rPr lang="ru-RU" sz="5100" dirty="0" err="1" smtClean="0"/>
              <a:t>Минзиля</a:t>
            </a:r>
            <a:r>
              <a:rPr lang="ru-RU" sz="5100" dirty="0" smtClean="0"/>
              <a:t>  </a:t>
            </a:r>
            <a:r>
              <a:rPr lang="ru-RU" sz="5100" dirty="0" err="1" smtClean="0"/>
              <a:t>Мингалеевна</a:t>
            </a:r>
            <a:endParaRPr lang="ru-RU" sz="5100" dirty="0" smtClean="0"/>
          </a:p>
          <a:p>
            <a:r>
              <a:rPr lang="ru-RU" sz="5100" dirty="0"/>
              <a:t> </a:t>
            </a:r>
            <a:r>
              <a:rPr lang="ru-RU" sz="5100" dirty="0" smtClean="0"/>
              <a:t>                        воспитатель  Г.Б.Д.О.У.  № 18   Курортного  р-на     г. С. Петербург.                  2014г.  </a:t>
            </a:r>
            <a:endParaRPr lang="ru-RU" sz="5100" dirty="0"/>
          </a:p>
        </p:txBody>
      </p:sp>
    </p:spTree>
    <p:extLst>
      <p:ext uri="{BB962C8B-B14F-4D97-AF65-F5344CB8AC3E}">
        <p14:creationId xmlns:p14="http://schemas.microsoft.com/office/powerpoint/2010/main" val="23850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Хлебопекарные  дрожжи.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8075240" cy="2232249"/>
          </a:xfrm>
        </p:spPr>
        <p:txBody>
          <a:bodyPr/>
          <a:lstStyle/>
          <a:p>
            <a:r>
              <a:rPr lang="ru-RU" dirty="0" smtClean="0"/>
              <a:t>Дрожжи  относятся  к  группе  одноклеточных  грибов.  Рост  и  размножение  грибов  происходит  с  огромной  скоростью.</a:t>
            </a:r>
            <a:endParaRPr lang="ru-RU" dirty="0"/>
          </a:p>
        </p:txBody>
      </p:sp>
      <p:pic>
        <p:nvPicPr>
          <p:cNvPr id="5122" name="Picture 2" descr="C:\Users\User\Desktop\грибы  Росссии\iCA21ZUX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5"/>
            <a:ext cx="3384376" cy="25382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грибы  Росссии\38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255954"/>
            <a:ext cx="3438759" cy="257906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57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532440" cy="3284984"/>
          </a:xfrm>
        </p:spPr>
        <p:txBody>
          <a:bodyPr>
            <a:normAutofit fontScale="90000"/>
          </a:bodyPr>
          <a:lstStyle/>
          <a:p>
            <a:r>
              <a:rPr lang="ru-RU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  всём  мире  при  выпечке   хлеба с  использованием  хлебопекарных  дрожжей  аромат  и  вкус  свежевыпеченного  хлеба  более  приятный  и  стойкий,  чем  хлеб  из  теста  с  содой.</a:t>
            </a:r>
            <a:br>
              <a:rPr lang="ru-RU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C:\Users\User\Desktop\грибы  Росссии\iCAN9TO0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9212" y="3248025"/>
            <a:ext cx="2162175" cy="14287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грибы  Росссии\48326890_d8db7_357682714_ba8NoM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3645024"/>
            <a:ext cx="3388613" cy="26905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1440160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800" dirty="0">
                <a:latin typeface="Segoe Print" pitchFamily="2" charset="0"/>
              </a:rPr>
              <a:t>Грибы  вырабатывают  нужные  человеку  ферменты.  Без  кефирного   гриба  нельзя  приготовить  кефир,  без  дрожжей  хлеб.</a:t>
            </a:r>
          </a:p>
        </p:txBody>
      </p:sp>
    </p:spTree>
    <p:extLst>
      <p:ext uri="{BB962C8B-B14F-4D97-AF65-F5344CB8AC3E}">
        <p14:creationId xmlns:p14="http://schemas.microsoft.com/office/powerpoint/2010/main" val="233084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519" y="1772816"/>
            <a:ext cx="6240693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4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Чайный  гриб.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2914" y="2450461"/>
            <a:ext cx="3913971" cy="30238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01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066130"/>
          </a:xfrm>
        </p:spPr>
        <p:txBody>
          <a:bodyPr/>
          <a:lstStyle/>
          <a:p>
            <a:r>
              <a:rPr lang="ru-RU" dirty="0" smtClean="0"/>
              <a:t>БЕРЁЗОВЫЙ  ГРИБ ( ЧАГА).</a:t>
            </a:r>
            <a:endParaRPr lang="ru-RU" dirty="0"/>
          </a:p>
        </p:txBody>
      </p:sp>
      <p:pic>
        <p:nvPicPr>
          <p:cNvPr id="1026" name="Picture 2" descr="C:\Users\User\Desktop\грибы  Росссии\Гриб-чага[1] — копи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27"/>
          <a:stretch/>
        </p:blipFill>
        <p:spPr bwMode="auto">
          <a:xfrm>
            <a:off x="323528" y="2784730"/>
            <a:ext cx="4441552" cy="28657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7" name="Picture 3" descr="C:\Users\User\Desktop\грибы  Росссии\чага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56"/>
          <a:stretch/>
        </p:blipFill>
        <p:spPr bwMode="auto">
          <a:xfrm>
            <a:off x="4958770" y="2784730"/>
            <a:ext cx="4026678" cy="28099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9529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920880" cy="2736304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Чага </a:t>
            </a:r>
            <a:r>
              <a:rPr lang="ru-RU" sz="1800" dirty="0"/>
              <a:t>– удивительное творение природы. Вырастая из маленькой споры до огромных размеров, тело гриба напитывается полезными веществами благодаря березовому соку и различным компонентам, присутствующим в дереве, на котором он развивается. Активные компоненты и микроэлементы – такие как, например, калий, цинк, железо, полисахариды и др. – участвуют во всех процессах работы органов человека, когда хоть одного из них в организме не хватает – появляется заболевание. Восполнить важные полезные вещества можно, принимая средства гриба чаги. Таким ценным природным лекарством можно лечить заболевания кишечника, печени, проводить профилактику онкологических болезней. 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2050" name="Picture 2" descr="C:\Users\User\Desktop\грибы  Росссии\iCAL1XR9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2" y="4941168"/>
            <a:ext cx="1657350" cy="1238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1" name="Picture 3" descr="C:\Users\User\Desktop\грибы  Росссии\iCALSH2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24" y="3933056"/>
            <a:ext cx="3767877" cy="25119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4205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304984" cy="3528392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за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0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501008"/>
            <a:ext cx="8686800" cy="8382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Цели  и  задачи:  Познакомить  детей  с  другими  типами  грибов,  которые  приносят  пользу  людям. 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268760"/>
            <a:ext cx="4896544" cy="7200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«Чудо  грибы»</a:t>
            </a:r>
            <a:endParaRPr lang="ru-RU" b="1" dirty="0">
              <a:ln w="17780" cmpd="sng">
                <a:solidFill>
                  <a:srgbClr val="00B05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471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36004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9000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Чудо - грибы.  </a:t>
            </a:r>
            <a:br>
              <a:rPr lang="ru-RU" b="1" dirty="0" smtClean="0">
                <a:ln w="9000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dirty="0" smtClean="0">
                <a:ln w="9000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Плесневые  грибы. </a:t>
            </a:r>
            <a:br>
              <a:rPr lang="ru-RU" sz="3200" b="1" dirty="0" smtClean="0">
                <a:ln w="9000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dirty="0" smtClean="0">
                <a:ln w="9000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Использование  плесневелых  грибов человеком:  в  медицине  для создания  лекарств.</a:t>
            </a:r>
            <a:r>
              <a:rPr lang="ru-RU" b="1" dirty="0" smtClean="0">
                <a:ln w="9000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</a:t>
            </a:r>
            <a:endParaRPr lang="ru-RU" b="1" dirty="0">
              <a:ln w="9000" cmpd="sng">
                <a:solidFill>
                  <a:srgbClr val="00B05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683568" y="3573016"/>
            <a:ext cx="6832848" cy="151216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717032"/>
            <a:ext cx="66967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Кроме  съедобных  грибов,  существуют  другие  типы  ,  которые  называются  грибками:  они  очень  малы,  разглядеть  их   можно  только  под   микроскопом.  </a:t>
            </a:r>
          </a:p>
          <a:p>
            <a:r>
              <a:rPr lang="ru-RU" sz="2000" dirty="0" smtClean="0"/>
              <a:t>Самый  полезный  из  всех  известных  грибков – это  </a:t>
            </a:r>
            <a:r>
              <a:rPr lang="en-US" sz="2000" dirty="0" err="1" smtClean="0"/>
              <a:t>Penicillium</a:t>
            </a:r>
            <a:r>
              <a:rPr lang="en-US" sz="2000" dirty="0" smtClean="0"/>
              <a:t>  </a:t>
            </a:r>
            <a:r>
              <a:rPr lang="en-US" sz="2000" dirty="0" err="1" smtClean="0"/>
              <a:t>Notatum</a:t>
            </a:r>
            <a:r>
              <a:rPr lang="ru-RU" sz="2000" dirty="0" smtClean="0"/>
              <a:t>,  из   которого  получают  </a:t>
            </a:r>
            <a:r>
              <a:rPr lang="ru-RU" sz="2000" dirty="0" err="1" smtClean="0"/>
              <a:t>пеницилин</a:t>
            </a:r>
            <a:r>
              <a:rPr lang="ru-RU" sz="2000" dirty="0" smtClean="0"/>
              <a:t>-  лекарство  антибиотик.</a:t>
            </a:r>
          </a:p>
          <a:p>
            <a:r>
              <a:rPr lang="en-US" sz="2000" dirty="0" smtClean="0"/>
              <a:t> </a:t>
            </a:r>
            <a:r>
              <a:rPr lang="ru-RU" sz="2000" dirty="0" smtClean="0"/>
              <a:t>Гриб  </a:t>
            </a:r>
            <a:r>
              <a:rPr lang="ru-RU" sz="2000" dirty="0" err="1" smtClean="0"/>
              <a:t>пеницилин</a:t>
            </a:r>
            <a:r>
              <a:rPr lang="ru-RU" sz="2000" dirty="0" smtClean="0"/>
              <a:t> – плесневелый гриб образуется  на  продуктах  питания.              </a:t>
            </a:r>
            <a:endParaRPr lang="ru-RU" sz="2000" dirty="0"/>
          </a:p>
          <a:p>
            <a:r>
              <a:rPr lang="ru-RU" sz="3200" dirty="0" smtClean="0"/>
              <a:t>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6783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2520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Долго  работали  учёные,  чтобы  превратить  </a:t>
            </a:r>
            <a:r>
              <a:rPr lang="ru-RU" dirty="0" err="1" smtClean="0"/>
              <a:t>пеницилин</a:t>
            </a:r>
            <a:r>
              <a:rPr lang="ru-RU" dirty="0" smtClean="0"/>
              <a:t>  в  лекарство.  Первый  в  истории  антибиотик  </a:t>
            </a:r>
            <a:r>
              <a:rPr lang="ru-RU" dirty="0" err="1" smtClean="0"/>
              <a:t>пиницилина</a:t>
            </a:r>
            <a:r>
              <a:rPr lang="ru-RU" dirty="0" smtClean="0"/>
              <a:t>  изобрёл  Александр  </a:t>
            </a:r>
            <a:r>
              <a:rPr lang="ru-RU" dirty="0" err="1" smtClean="0"/>
              <a:t>Флемингон</a:t>
            </a:r>
            <a:r>
              <a:rPr lang="ru-RU" dirty="0" smtClean="0"/>
              <a:t>. Ни  одна  операция  в  мире  не  обходится  без  </a:t>
            </a:r>
            <a:r>
              <a:rPr lang="ru-RU" dirty="0" err="1" smtClean="0"/>
              <a:t>пеницилиновой</a:t>
            </a:r>
            <a:r>
              <a:rPr lang="ru-RU" dirty="0" smtClean="0"/>
              <a:t>  терапии.</a:t>
            </a: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36859"/>
            <a:ext cx="2592288" cy="19293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15978"/>
            <a:ext cx="2808312" cy="18722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0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Это  первый  антимикробный препарат  созданный человечеством.</a:t>
            </a:r>
            <a:endParaRPr lang="ru-RU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2196161"/>
            <a:ext cx="2986754" cy="35895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97551"/>
            <a:ext cx="3744416" cy="361768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93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301608" cy="3010346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Использование  плесневелых  грибов  человеком  в  пищевой  промышленности :</a:t>
            </a:r>
            <a:br>
              <a:rPr lang="ru-RU" sz="2200" dirty="0" smtClean="0"/>
            </a:br>
            <a:r>
              <a:rPr lang="ru-RU" sz="2200" dirty="0" smtClean="0"/>
              <a:t> для  выпечки  хлеба -  хлебопекарные  дрожжи,     Кефирный  гриб  (молочный  гриб) – для  приготовления  сыров,  кефира,  сметаны,  творога и  колбас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1026" name="Picture 2" descr="C:\Users\User\Desktop\грибы  Росссии\0010-010-Ispolzovanie-plesnevykh-gribov-chelovekom[1]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403648" y="3212976"/>
            <a:ext cx="4191000" cy="31432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89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8686800" cy="8382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Кефирный  гриб </a:t>
            </a:r>
            <a:r>
              <a:rPr lang="ru-RU" sz="2000" dirty="0" smtClean="0"/>
              <a:t>(молочный  гриб).</a:t>
            </a:r>
            <a:endParaRPr lang="ru-RU" dirty="0"/>
          </a:p>
        </p:txBody>
      </p:sp>
      <p:pic>
        <p:nvPicPr>
          <p:cNvPr id="2050" name="Picture 2" descr="C:\Users\User\Desktop\грибы  Росссии\iCA6Z0DGG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128" y="2348880"/>
            <a:ext cx="3758816" cy="280831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грибы  Росссии\iCA66LT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59639"/>
            <a:ext cx="3744416" cy="279755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27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077472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Полезные  свойства  </a:t>
            </a:r>
            <a:br>
              <a:rPr lang="ru-RU" dirty="0" smtClean="0"/>
            </a:br>
            <a:r>
              <a:rPr lang="ru-RU" dirty="0" smtClean="0"/>
              <a:t>кефирного гриба.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5"/>
            <a:ext cx="8316416" cy="3744415"/>
          </a:xfrm>
        </p:spPr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 smtClean="0"/>
              <a:t>КЕФИРНЫЙ  ГРИБ  ПОЛНОСТЬЮ  НОРМАЛИЗУЕТ  ОБМЕН  ВЕЩЕСТВ,  ВЫЛЕЧИВАЕТ  АЛЛЕРГИЧЕСКИЕ  ЗАБОЛЕВАНИЯ,ВЫЛЕЧИВАЕТ  РАКТ.К.  ПРЕКРАЩАЕТ  РОСТ  РАКОВЫХ  КЛЕТОК,ВЫЛЕЧИВАЕТ  БОЛЕЗНИ  ЖЕЛУДОЧНО-КИШЕЧНОГО  ТРАКТА,  ПЕЧЕНИ.  ЖЕЛЧНОГО  ПУЗЫРЯ,ЗАБОЛЕВАНИЙ  ЛЕГКИХ,  БРОНХИТОВ,  МНОГИХ  ВОСПАЛИТЕЛЬНЫХ  ПРОЦЕССОВ,Т.К.  ВЫПОЛНЯЕТ  РОЛЬ  АНТИБИОТИКОВ,  ОЧИЩАЕТ  ОРГАНИЗМ  ОТ  ШЛАКОВ,ПОВЫШАЕТ  ТОНУС  И  ВНУТРЕННИЙ  РЕЗЕРВ  ОРГАНИЗМА,  УЛУЧШАЕТ  ПАМЯТЬ,  ВНИМАНИЕ, ПОВЫШАЕТ  ИММУНИТЕТ  ОРГАНИЗМА  .  ЭТОТ  ГРИБ  В  ЯПОНИИ  РАЗВОДЯТ  В  КАЖДОЙ  СЕМЬЕ,  РЕЗУЛЬТАТ    САМАЯ  ЗДОРОВАЯ  НАЦИЯ  В  МИРЕ.  </a:t>
            </a:r>
          </a:p>
          <a:p>
            <a:pPr marL="0" indent="0" algn="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63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2016224"/>
          </a:xfrm>
        </p:spPr>
        <p:txBody>
          <a:bodyPr>
            <a:normAutofit/>
          </a:bodyPr>
          <a:lstStyle/>
          <a:p>
            <a:r>
              <a:rPr lang="ru-RU" dirty="0" smtClean="0"/>
              <a:t>КЕФИРНЫЙ  ГРИБ.</a:t>
            </a:r>
            <a:br>
              <a:rPr lang="ru-RU" dirty="0" smtClean="0"/>
            </a:br>
            <a:r>
              <a:rPr lang="ru-RU" dirty="0" smtClean="0"/>
              <a:t>КЕФИРНЫЙ ГРИБ  НУЖНО   КАЖДЫЙ  ДЕНЬ   ЗАЛИВАТЬ  СВЕЖИМ  МОЛОКОМ</a:t>
            </a:r>
            <a:endParaRPr lang="ru-RU" dirty="0"/>
          </a:p>
        </p:txBody>
      </p:sp>
      <p:pic>
        <p:nvPicPr>
          <p:cNvPr id="3075" name="Picture 3" descr="C:\Users\User\Desktop\грибы  Росссии\iCAHT3QL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3343275"/>
            <a:ext cx="1657350" cy="12382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079" name="Picture 7" descr="C:\Users\User\Desktop\грибы  Росссии\iCA76IPL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681" y="2708920"/>
            <a:ext cx="2535789" cy="350694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58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1003</TotalTime>
  <Words>304</Words>
  <Application>Microsoft Office PowerPoint</Application>
  <PresentationFormat>Экран (4:3)</PresentationFormat>
  <Paragraphs>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Цели  и  задачи:  Познакомить  детей  с    «удивительными  грибами»,  которые  приносят  пользу  людям.</vt:lpstr>
      <vt:lpstr>Цели  и  задачи:  Познакомить  детей  с  другими  типами  грибов,  которые  приносят  пользу  людям.  </vt:lpstr>
      <vt:lpstr>Чудо - грибы.   Плесневые  грибы.  Использование  плесневелых  грибов человеком:  в  медицине  для создания  лекарств.           </vt:lpstr>
      <vt:lpstr>Презентация PowerPoint</vt:lpstr>
      <vt:lpstr>Это  первый  антимикробный препарат  созданный человечеством.</vt:lpstr>
      <vt:lpstr>Использование  плесневелых  грибов  человеком  в  пищевой  промышленности :  для  выпечки  хлеба -  хлебопекарные  дрожжи,     Кефирный  гриб  (молочный  гриб) – для  приготовления  сыров,  кефира,  сметаны,  творога и  колбас.</vt:lpstr>
      <vt:lpstr>Кефирный  гриб (молочный  гриб).</vt:lpstr>
      <vt:lpstr>Полезные  свойства   кефирного гриба.</vt:lpstr>
      <vt:lpstr>КЕФИРНЫЙ  ГРИБ. КЕФИРНЫЙ ГРИБ  НУЖНО   КАЖДЫЙ  ДЕНЬ   ЗАЛИВАТЬ  СВЕЖИМ  МОЛОКОМ</vt:lpstr>
      <vt:lpstr>Хлебопекарные  дрожжи.</vt:lpstr>
      <vt:lpstr> Во  всём  мире  при  выпечке   хлеба с  использованием  хлебопекарных  дрожжей  аромат  и  вкус  свежевыпеченного  хлеба  более  приятный  и  стойкий,  чем  хлеб  из  теста  с  содой. </vt:lpstr>
      <vt:lpstr>Презентация PowerPoint</vt:lpstr>
      <vt:lpstr>Презентация PowerPoint</vt:lpstr>
      <vt:lpstr>Чайный  гриб.</vt:lpstr>
      <vt:lpstr>БЕРЁЗОВЫЙ  ГРИБ ( ЧАГА).</vt:lpstr>
      <vt:lpstr>   Чага – удивительное творение природы. Вырастая из маленькой споры до огромных размеров, тело гриба напитывается полезными веществами благодаря березовому соку и различным компонентам, присутствующим в дереве, на котором он развивается. Активные компоненты и микроэлементы – такие как, например, калий, цинк, железо, полисахариды и др. – участвуют во всех процессах работы органов человека, когда хоть одного из них в организме не хватает – появляется заболевание. Восполнить важные полезные вещества можно, принимая средства гриба чаги. Таким ценным природным лекарством можно лечить заболевания кишечника, печени, проводить профилактику онкологических болезней.   </vt:lpstr>
      <vt:lpstr>Спасибо                  за                     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Необычные  грибы</dc:title>
  <dc:creator>Windows User</dc:creator>
  <cp:lastModifiedBy>Windows User</cp:lastModifiedBy>
  <cp:revision>88</cp:revision>
  <dcterms:created xsi:type="dcterms:W3CDTF">2014-09-30T17:20:11Z</dcterms:created>
  <dcterms:modified xsi:type="dcterms:W3CDTF">2014-12-16T11:59:56Z</dcterms:modified>
</cp:coreProperties>
</file>