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907704" y="3933056"/>
            <a:ext cx="6264696" cy="252028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Цель: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Закрепить и расширить знания о зимующих и перелетных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птицах.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Закрепление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умения различать по внешнему виду и называть их.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азвивать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умение классифицировать объекты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окружающего мира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</a:t>
            </a:r>
          </a:p>
          <a:p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  <a:p>
            <a:r>
              <a:rPr lang="ru-RU" sz="1800" b="1" kern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Воспитатель</a:t>
            </a:r>
            <a:r>
              <a:rPr lang="ru-RU" sz="1800" b="1" kern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1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Calibri"/>
                <a:ea typeface="Calibri"/>
                <a:cs typeface="Times New Roman"/>
              </a:rPr>
              <a:t/>
            </a:r>
            <a:br>
              <a:rPr lang="ru-RU" sz="1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Calibri"/>
                <a:ea typeface="Calibri"/>
                <a:cs typeface="Times New Roman"/>
              </a:rPr>
            </a:br>
            <a:r>
              <a:rPr lang="ru-RU" sz="1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Calibri"/>
                <a:ea typeface="Calibri"/>
                <a:cs typeface="Times New Roman"/>
              </a:rPr>
              <a:t>                                                                                </a:t>
            </a:r>
            <a:r>
              <a:rPr lang="ru-RU" sz="1800" b="1" kern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Жеребятьева Ю.В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cap="all" dirty="0" smtClean="0">
                <a:solidFill>
                  <a:srgbClr val="00008B"/>
                </a:solidFill>
                <a:effectLst/>
                <a:latin typeface="Verdana"/>
              </a:rPr>
              <a:t>Игра</a:t>
            </a:r>
            <a:br>
              <a:rPr lang="ru-RU" sz="2800" cap="all" dirty="0" smtClean="0">
                <a:solidFill>
                  <a:srgbClr val="00008B"/>
                </a:solidFill>
                <a:effectLst/>
                <a:latin typeface="Verdana"/>
              </a:rPr>
            </a:br>
            <a:r>
              <a:rPr lang="ru-RU" sz="2800" cap="all" dirty="0" smtClean="0">
                <a:solidFill>
                  <a:srgbClr val="00008B"/>
                </a:solidFill>
                <a:effectLst/>
                <a:latin typeface="Verdana"/>
              </a:rPr>
              <a:t/>
            </a:r>
            <a:br>
              <a:rPr lang="ru-RU" sz="2800" cap="all" dirty="0" smtClean="0">
                <a:solidFill>
                  <a:srgbClr val="00008B"/>
                </a:solidFill>
                <a:effectLst/>
                <a:latin typeface="Verdana"/>
              </a:rPr>
            </a:br>
            <a:r>
              <a:rPr lang="ru-RU" sz="2800" cap="all" dirty="0" smtClean="0">
                <a:solidFill>
                  <a:srgbClr val="00008B"/>
                </a:solidFill>
                <a:effectLst/>
                <a:latin typeface="Verdana"/>
              </a:rPr>
              <a:t>«ЗИМУЮЩИЕ </a:t>
            </a:r>
            <a:r>
              <a:rPr lang="ru-RU" sz="2800" cap="all" dirty="0">
                <a:solidFill>
                  <a:srgbClr val="00008B"/>
                </a:solidFill>
                <a:effectLst/>
                <a:latin typeface="Verdana"/>
              </a:rPr>
              <a:t>И ПЕРЕЛЕТНЫЕ ПТИЦЫ»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1739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1705"/>
            <a:ext cx="2517775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7559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88913"/>
            <a:ext cx="1008113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10064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996978"/>
            <a:ext cx="81121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86" y="5603724"/>
            <a:ext cx="10239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259709"/>
            <a:ext cx="854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37" y="3198911"/>
            <a:ext cx="9207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77" y="3749673"/>
            <a:ext cx="74453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38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3.7037E-7 C -0.01181 0.00324 -0.02205 0.00972 -0.03334 0.01481 C -0.03907 0.01736 -0.04532 0.0162 -0.05139 0.01666 C -0.06251 0.01736 -0.07362 0.01782 -0.08473 0.01852 C -0.1882 0.01713 -0.28976 0.01875 -0.39306 0.02037 C -0.42726 0.02268 -0.46007 0.02662 -0.49445 0.02777 C -0.50678 0.02916 -0.51876 0.02986 -0.53056 0.03518 C -0.53577 0.05578 -0.53334 0.07592 -0.53334 0.09814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C -0.01268 0.00857 -0.00296 0.00324 -0.02917 0.00556 C -0.06858 0.00903 -0.10608 0.01181 -0.14584 0.01296 C -0.15313 0.01389 -0.16094 0.01412 -0.16806 0.01667 C -0.17084 0.01759 -0.17639 0.02037 -0.17639 0.02037 C -0.18768 0.03542 -0.17309 0.01783 -0.18612 0.02778 C -0.18785 0.02917 -0.18872 0.03171 -0.19028 0.03333 C -0.1948 0.03773 -0.20053 0.03843 -0.20556 0.04074 C -0.21112 0.0463 -0.21632 0.04792 -0.22223 0.05185 C -0.23716 0.06181 -0.25452 0.06759 -0.27084 0.07408 C -0.28264 0.0787 -0.29514 0.07986 -0.30695 0.08519 C -0.31667 0.08472 -0.34636 0.09005 -0.35695 0.07593 C -0.35747 0.07408 -0.35955 0.07153 -0.35834 0.07037 C -0.35678 0.06898 -0.354 0.07037 -0.35278 0.07222 C -0.34271 0.08796 -0.3573 0.08102 -0.34445 0.08519 C -0.33924 0.08056 -0.33889 0.07847 -0.33889 0.07037 " pathEditMode="relative" ptsTypes="fffffffffffffffA">
                                      <p:cBhvr>
                                        <p:cTn id="1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C -0.01528 0.00092 -0.03107 -0.00162 -0.04583 0.0037 C -0.04739 0.0044 -0.04844 0.00648 -0.05 0.00741 C -0.05903 0.01273 -0.06267 0.01157 -0.07361 0.01296 C -0.09028 0.0118 -0.10694 0.01088 -0.12361 0.00926 C -0.13489 0.0081 -0.12673 0.00833 -0.13472 0.0037 C -0.13923 0.00116 -0.15173 0.00023 -0.15416 4.44444E-6 C -0.17291 -0.00625 -0.19219 -0.00787 -0.21111 -0.01296 C -0.22257 -0.02315 -0.24271 -0.02523 -0.25573 -0.02593 C -0.27639 -0.02685 -0.29722 -0.02709 -0.31805 -0.02778 C -0.32934 -0.02917 -0.33906 -0.03171 -0.35017 -0.03334 C -0.36041 -0.03866 -0.36666 -0.04074 -0.37778 -0.04259 C -0.38194 -0.04445 -0.38611 -0.04676 -0.39028 -0.04815 C -0.39392 -0.04931 -0.39774 -0.04884 -0.40139 -0.05 C -0.421 -0.05648 -0.4408 -0.06574 -0.46111 -0.06852 C -0.46996 -0.07732 -0.4783 -0.07732 -0.48889 -0.07963 C -0.50052 -0.08218 -0.51198 -0.08704 -0.52361 -0.08889 C -0.54409 -0.09213 -0.56545 -0.09306 -0.58611 -0.09445 C -0.61753 -0.10834 -0.66354 -0.09769 -0.69583 -0.0963 C -0.73663 -0.09236 -0.77725 -0.09167 -0.81805 -0.09445 C -0.8276 -0.10301 -0.82326 -0.10046 -0.83055 -0.10371 C -0.83594 -0.10903 -0.83576 -0.10949 -0.84166 -0.11296 C -0.84305 -0.11366 -0.84583 -0.11482 -0.84583 -0.11482 " pathEditMode="relative" ptsTypes="ffffffffffffffffffffffA">
                                      <p:cBhvr>
                                        <p:cTn id="1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0.02466 0.00324 0.04896 0.00926 0.07362 0.01296 C 0.11146 0.01065 0.14497 0.01042 0.18334 0.01296 C 0.23178 0.01042 0.27952 0.00486 0.32778 0.00185 C 0.3349 -2.59259E-6 0.34132 -0.00231 0.34862 -0.0037 C 0.36233 -0.00972 0.38629 -0.0118 0.4 -0.01296 C 0.47605 -0.01157 0.55313 -0.01597 0.62917 -0.00741 C 0.65712 0.00185 0.69323 0.0007 0.72084 0.00185 C 0.74723 0.00579 0.77379 0.00509 0.8 -2.59259E-6 C 0.81042 -0.00463 0.79757 0.00162 0.80834 -0.00555 C 0.81268 -0.00856 0.81945 -0.00833 0.82362 -0.00926 C 0.82587 -0.00972 0.83056 -0.01111 0.83056 -0.01111 " pathEditMode="relative" ptsTypes="fffffffffffA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1.11111E-6 C 0.00902 -0.00788 0.00086 -0.00209 0.01944 -0.00556 C 0.04843 -0.01112 0.08263 -0.00973 0.1125 -0.01112 C 0.1552 -0.01621 0.19757 -0.01459 0.24027 -0.01112 C 0.24774 -0.00857 0.25329 -0.00695 0.26111 -0.00556 C 0.30642 -0.00695 0.35191 -0.01065 0.39722 -0.00741 C 0.39913 -0.00487 0.40312 -0.00024 0.40416 0.0037 C 0.40781 0.01805 0.4092 0.03495 0.41111 0.05 C 0.421 0.0456 0.41788 0.04953 0.42222 0.04074 C 0.42812 0.05138 0.42621 0.0574 0.4375 0.0574 " pathEditMode="relative" ptsTypes="fffffffffA">
                                      <p:cBhvr>
                                        <p:cTn id="22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C 0.01024 -0.00926 0.00504 -0.00648 0.01528 -0.00926 C 0.0375 -0.02408 0.06007 -0.025 0.08472 -0.02778 C 0.09566 -0.03264 0.10677 -0.03773 0.11806 -0.04074 C 0.12205 -0.04398 0.13056 -0.05093 0.13472 -0.05371 C 0.14132 -0.0581 0.14896 -0.06042 0.15556 -0.06482 C 0.16875 -0.07361 0.15729 -0.06806 0.16667 -0.07223 C 0.16806 -0.07477 0.16892 -0.07801 0.17083 -0.07963 C 0.17413 -0.08241 0.17865 -0.08079 0.18195 -0.08334 C 0.18577 -0.08611 0.18906 -0.09005 0.19306 -0.0926 C 0.19705 -0.09537 0.20156 -0.09676 0.20556 -0.1 C 0.20816 -0.10209 0.2099 -0.10556 0.2125 -0.10741 C 0.21511 -0.10926 0.21823 -0.10926 0.22083 -0.11111 C 0.23507 -0.1206 0.25139 -0.1257 0.26667 -0.13148 C 0.27639 -0.13519 0.26458 -0.13102 0.27639 -0.13704 C 0.28698 -0.14236 0.3 -0.14514 0.31111 -0.14815 C 0.32257 -0.15834 0.30625 -0.14491 0.32222 -0.15371 C 0.3257 -0.15556 0.32847 -0.15926 0.33195 -0.16111 C 0.34097 -0.16621 0.35174 -0.16783 0.36111 -0.17223 C 0.38386 -0.18287 0.36736 -0.17709 0.38056 -0.18148 C 0.38993 -0.18982 0.40156 -0.19028 0.4125 -0.1926 C 0.42049 -0.19422 0.42934 -0.19885 0.4375 -0.2 C 0.4434 -0.20093 0.47656 -0.20348 0.48056 -0.20371 C 0.50452 -0.20834 0.52778 -0.21227 0.55139 -0.21852 C 0.56962 -0.22338 0.58577 -0.23426 0.60417 -0.23704 C 0.62413 -0.24769 0.65017 -0.24514 0.67083 -0.2463 C 0.67795 -0.24815 0.68438 -0.25047 0.69167 -0.25185 C 0.70313 -0.25695 0.68507 -0.24931 0.70833 -0.25556 C 0.71997 -0.25857 0.7309 -0.26644 0.74167 -0.27223 C 0.74653 -0.28195 0.7507 -0.27801 0.75833 -0.28148 C 0.76302 -0.28773 0.76997 -0.29167 0.77639 -0.29445 C 0.78056 -0.3 0.78333 -0.30301 0.78889 -0.30556 C 0.78837 -0.30371 0.78872 -0.30116 0.7875 -0.3 C 0.78004 -0.29283 0.7599 -0.29306 0.75417 -0.2926 C 0.73993 -0.28889 0.73212 -0.2882 0.71528 -0.28704 C 0.70469 -0.28357 0.70017 -0.28287 0.6875 -0.28148 C 0.66458 -0.2713 0.64653 -0.27338 0.62083 -0.27223 C 0.58507 -0.26273 0.54653 -0.26922 0.50972 -0.26667 C 0.49913 -0.26435 0.49132 -0.26297 0.48056 -0.26482 C 0.48004 -0.27292 0.48177 -0.28148 0.47917 -0.28889 C 0.47795 -0.29236 0.47083 -0.2926 0.47083 -0.2926 C 0.46945 -0.29514 0.46806 -0.29746 0.46667 -0.3 C 0.46563 -0.30185 0.46545 -0.3051 0.46389 -0.30556 C 0.46267 -0.30602 0.46198 -0.30301 0.46111 -0.30185 " pathEditMode="relative" ptsTypes="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</TotalTime>
  <Words>33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Игра  «ЗИМУЮЩИЕ И ПЕРЕЛЕТНЫЕ ПТИЦЫ»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7</cp:revision>
  <dcterms:created xsi:type="dcterms:W3CDTF">2015-02-12T08:23:13Z</dcterms:created>
  <dcterms:modified xsi:type="dcterms:W3CDTF">2015-02-12T15:30:14Z</dcterms:modified>
</cp:coreProperties>
</file>