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64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3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00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65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4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1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5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8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B4DD-0A60-4E2A-9A4D-A2166EC4FD58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3CB6-A788-40C2-802D-B5282670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8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Профессия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tx2"/>
          </a:solidFill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ВОЕННЫЙ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8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Моряк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1872456"/>
            <a:ext cx="5305425" cy="3981450"/>
          </a:xfrm>
        </p:spPr>
      </p:pic>
    </p:spTree>
    <p:extLst>
      <p:ext uri="{BB962C8B-B14F-4D97-AF65-F5344CB8AC3E}">
        <p14:creationId xmlns:p14="http://schemas.microsoft.com/office/powerpoint/2010/main" val="25152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Танкист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1872456"/>
            <a:ext cx="5305425" cy="3981450"/>
          </a:xfrm>
        </p:spPr>
      </p:pic>
    </p:spTree>
    <p:extLst>
      <p:ext uri="{BB962C8B-B14F-4D97-AF65-F5344CB8AC3E}">
        <p14:creationId xmlns:p14="http://schemas.microsoft.com/office/powerpoint/2010/main" val="226296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Подводник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1872456"/>
            <a:ext cx="5305425" cy="3981450"/>
          </a:xfrm>
        </p:spPr>
      </p:pic>
    </p:spTree>
    <p:extLst>
      <p:ext uri="{BB962C8B-B14F-4D97-AF65-F5344CB8AC3E}">
        <p14:creationId xmlns:p14="http://schemas.microsoft.com/office/powerpoint/2010/main" val="171135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Летчик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1872456"/>
            <a:ext cx="5305425" cy="3981450"/>
          </a:xfrm>
        </p:spPr>
      </p:pic>
    </p:spTree>
    <p:extLst>
      <p:ext uri="{BB962C8B-B14F-4D97-AF65-F5344CB8AC3E}">
        <p14:creationId xmlns:p14="http://schemas.microsoft.com/office/powerpoint/2010/main" val="240952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Пограничник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1872456"/>
            <a:ext cx="5305425" cy="3981450"/>
          </a:xfrm>
        </p:spPr>
      </p:pic>
    </p:spTree>
    <p:extLst>
      <p:ext uri="{BB962C8B-B14F-4D97-AF65-F5344CB8AC3E}">
        <p14:creationId xmlns:p14="http://schemas.microsoft.com/office/powerpoint/2010/main" val="375440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95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Профессия</vt:lpstr>
      <vt:lpstr>Моряк</vt:lpstr>
      <vt:lpstr>Танкист</vt:lpstr>
      <vt:lpstr>Подводник</vt:lpstr>
      <vt:lpstr>Летчик</vt:lpstr>
      <vt:lpstr>Пограничник</vt:lpstr>
      <vt:lpstr>Спасибо!</vt:lpstr>
    </vt:vector>
  </TitlesOfParts>
  <Company>slider999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</dc:title>
  <dc:creator>User</dc:creator>
  <cp:lastModifiedBy>User</cp:lastModifiedBy>
  <cp:revision>1</cp:revision>
  <dcterms:created xsi:type="dcterms:W3CDTF">2015-02-13T17:05:20Z</dcterms:created>
  <dcterms:modified xsi:type="dcterms:W3CDTF">2015-02-13T17:14:06Z</dcterms:modified>
</cp:coreProperties>
</file>