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9" autoAdjust="0"/>
    <p:restoredTop sz="93037" autoAdjust="0"/>
  </p:normalViewPr>
  <p:slideViewPr>
    <p:cSldViewPr>
      <p:cViewPr varScale="1">
        <p:scale>
          <a:sx n="62" d="100"/>
          <a:sy n="62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0FE3E-86A2-4FC6-A4C7-BBEFBB8FFD0C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340FF-EFA7-4BBF-953F-1419CC781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3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Выбрать узоры для украшения алтайского национального костюма</a:t>
            </a:r>
          </a:p>
          <a:p>
            <a:pPr marL="228600" indent="-228600">
              <a:buAutoNum type="arabicPeriod"/>
            </a:pPr>
            <a:r>
              <a:rPr lang="ru-RU" dirty="0" smtClean="0"/>
              <a:t>Назвать</a:t>
            </a:r>
            <a:r>
              <a:rPr lang="ru-RU" baseline="0" dirty="0" smtClean="0"/>
              <a:t> орнамент алтайского костюма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Укрась русский сарафан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Назови орнамент русского костюма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340FF-EFA7-4BBF-953F-1419CC7815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9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7992888" cy="316835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Цель:</a:t>
            </a:r>
          </a:p>
          <a:p>
            <a:pPr>
              <a:buFont typeface="Arial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Дать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представление 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алтайском и русском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национальном костюме, об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их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элементах.</a:t>
            </a: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Развивать сенсорные умения, память, внимание, мышление.</a:t>
            </a: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Воспитывать эстетический вкус.</a:t>
            </a: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Активизировать словарь за счет слов-названий элементов одежды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алтайского и русского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Helvetica Neue"/>
              </a:rPr>
              <a:t>национального орнамента.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</a:t>
            </a:r>
            <a:r>
              <a:rPr lang="ru-RU" sz="2000" kern="1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Воспитатель</a:t>
            </a:r>
            <a:r>
              <a:rPr lang="ru-RU" sz="2000" kern="1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                                                              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                               </a:t>
            </a:r>
            <a:r>
              <a:rPr lang="ru-RU" sz="2000" kern="1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Жеребятьева  </a:t>
            </a:r>
            <a:r>
              <a:rPr lang="ru-RU" sz="2000" kern="1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Ю.В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Игра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«Укрась платье»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78798" y="1512950"/>
            <a:ext cx="2856251" cy="4824536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1922255">
            <a:off x="892222" y="1378754"/>
            <a:ext cx="936555" cy="1809389"/>
          </a:xfrm>
          <a:prstGeom prst="triangle">
            <a:avLst>
              <a:gd name="adj" fmla="val 5221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8738">
            <a:off x="1548567" y="1625428"/>
            <a:ext cx="1322387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35" y="1502362"/>
            <a:ext cx="688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6200000">
            <a:off x="6482305" y="1540451"/>
            <a:ext cx="927113" cy="29301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154974" y="2138344"/>
            <a:ext cx="2592288" cy="4176463"/>
          </a:xfrm>
          <a:prstGeom prst="trapezoi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14852" y="1229760"/>
            <a:ext cx="288032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1" y="3481395"/>
            <a:ext cx="1034425" cy="5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C:\Users\Юлия\Desktop\орнамент\5 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56225" r="22759" b="10156"/>
          <a:stretch/>
        </p:blipFill>
        <p:spPr bwMode="auto">
          <a:xfrm rot="19073452">
            <a:off x="3901837" y="398899"/>
            <a:ext cx="729032" cy="28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21607">
            <a:off x="314315" y="186531"/>
            <a:ext cx="73818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Юлия\Desktop\орнамент\4 00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3" t="15129" r="7425" b="45384"/>
          <a:stretch/>
        </p:blipFill>
        <p:spPr bwMode="auto">
          <a:xfrm rot="10800000" flipV="1">
            <a:off x="7087519" y="190832"/>
            <a:ext cx="133230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1098768" cy="50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 descr="C:\Users\Юлия\Documents\навый год\57513_html_m15dfb6fe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" t="75280" r="7148" b="16067"/>
          <a:stretch/>
        </p:blipFill>
        <p:spPr bwMode="auto">
          <a:xfrm>
            <a:off x="3479094" y="3925218"/>
            <a:ext cx="2304257" cy="42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Юлия\Documents\навый год\c81fc6751ff03bc77c1dd0ebfc97f610-2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56" t="28088" r="20869" b="53135"/>
          <a:stretch/>
        </p:blipFill>
        <p:spPr bwMode="auto">
          <a:xfrm>
            <a:off x="2422919" y="268667"/>
            <a:ext cx="765168" cy="139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072" y="4858711"/>
            <a:ext cx="765168" cy="145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 descr="C:\Users\Юлия\Documents\навый год\57513_html_m15dfb6fe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59" t="84967" r="9944" b="3760"/>
          <a:stretch/>
        </p:blipFill>
        <p:spPr bwMode="auto">
          <a:xfrm>
            <a:off x="4609941" y="1686960"/>
            <a:ext cx="1303531" cy="60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873" y="3115931"/>
            <a:ext cx="13287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39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0.03403 C -0.01892 0.04815 -0.01354 0.04468 -0.02239 0.04861 C -0.02708 0.05486 -0.03021 0.05834 -0.03646 0.06111 C -0.0401 0.06459 -0.04427 0.06736 -0.04739 0.07153 C -0.05781 0.08542 -0.04271 0.07084 -0.05521 0.08195 C -0.05972 0.09074 -0.06667 0.09723 -0.07239 0.10486 C -0.08819 0.12593 -0.06406 0.10301 -0.08021 0.11736 C -0.0842 0.12547 -0.0868 0.13542 -0.08958 0.14445 C -0.0908 0.14861 -0.09045 0.15394 -0.09271 0.15695 C -0.09427 0.15903 -0.09601 0.16088 -0.09739 0.1632 C -0.10243 0.1713 -0.09878 0.17431 -0.10677 0.17778 C -0.11024 0.1919 -0.11597 0.20417 -0.12083 0.21736 C -0.12691 0.23357 -0.12066 0.21297 -0.12864 0.22986 C -0.13108 0.23519 -0.13229 0.24144 -0.13489 0.24653 C -0.13993 0.25649 -0.14514 0.26412 -0.15052 0.27361 C -0.15104 0.2757 -0.15087 0.27824 -0.15208 0.27986 C -0.1533 0.28149 -0.15538 0.28079 -0.15677 0.28195 C -0.16007 0.28449 -0.16302 0.2875 -0.16614 0.29028 C -0.16771 0.29167 -0.17083 0.29445 -0.17083 0.29468 C -0.17708 0.30718 -0.16979 0.29491 -0.18177 0.30486 C -0.18368 0.30649 -0.18455 0.30949 -0.18646 0.31111 C -0.18785 0.31227 -0.18976 0.31204 -0.19114 0.3132 C -0.19913 0.31922 -0.20816 0.32547 -0.21458 0.33403 C -0.21701 0.34399 -0.22014 0.34352 -0.22708 0.34653 C -0.22934 0.35093 -0.23264 0.35463 -0.23489 0.35903 C -0.23837 0.36598 -0.24028 0.38912 -0.24271 0.39861 C -0.24167 0.4007 -0.24114 0.40625 -0.23958 0.40486 C -0.23698 0.40232 -0.23646 0.39236 -0.23646 0.3926 C -0.23698 0.39028 -0.23802 0.38611 -0.23802 0.38635 L -0.23333 0.37361 " pathEditMode="relative" rAng="0" ptsTypes="ffffffffffffffffffffffffffffAA">
                                          <p:cBhvr>
                                            <p:cTn id="6" dur="2000" fill="hold"/>
                                            <p:tgtEl>
                                              <p:spTgt spid="10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719" y="1861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61 -0.01227 C -0.08473 -0.00162 -0.09289 0.00648 -0.10539 0.01226 C -0.11216 0.02592 -0.10434 0.0125 -0.11528 0.02338 C -0.12136 0.02939 -0.12778 0.0368 -0.13368 0.04328 C -0.14896 0.05995 -0.13004 0.04051 -0.14202 0.05671 C -0.14393 0.05926 -0.14653 0.06111 -0.14861 0.06342 C -0.15973 0.07615 -0.14861 0.06412 -0.15695 0.07662 C -0.16007 0.08125 -0.16702 0.09004 -0.16702 0.09027 C -0.1691 0.09861 -0.17136 0.10046 -0.17709 0.10555 C -0.18021 0.11805 -0.18403 0.12986 -0.19358 0.13449 C -0.19618 0.14676 -0.20295 0.15139 -0.21025 0.16111 C -0.21979 0.17361 -0.22761 0.1868 -0.23889 0.19676 C -0.24688 0.21342 -0.23664 0.1956 -0.24723 0.20555 C -0.26077 0.21875 -0.24723 0.21203 -0.25868 0.21666 C -0.26927 0.23055 -0.28143 0.24097 -0.29358 0.25208 C -0.30469 0.2625 -0.31441 0.275 -0.32535 0.28541 C -0.33282 0.29282 -0.33907 0.30324 -0.34705 0.30972 C -0.36233 0.32199 -0.38264 0.3243 -0.39705 0.33889 C -0.404 0.34583 -0.41129 0.35254 -0.41858 0.35902 C -0.42118 0.36111 -0.429 0.36643 -0.43195 0.37014 C -0.43785 0.37685 -0.44202 0.38657 -0.44861 0.39236 C -0.46094 0.40324 -0.45556 0.39791 -0.46528 0.40787 C -0.47327 0.43981 -0.4967 0.46203 -0.51875 0.47662 C -0.5191 0.4787 -0.51875 0.48217 -0.52032 0.4831 C -0.52379 0.48541 -0.5283 0.48472 -0.53195 0.48541 C -0.53993 0.48773 -0.54757 0.49213 -0.55539 0.49444 C -0.56511 0.50092 -0.58125 0.50833 -0.59202 0.51226 C -0.59688 0.52222 -0.59896 0.51851 -0.60539 0.52569 C -0.61077 0.53171 -0.61598 0.53588 -0.62205 0.5412 C -0.62657 0.55023 -0.62778 0.54861 -0.63525 0.55231 C -0.63785 0.55532 -0.64115 0.55764 -0.64358 0.56088 C -0.65452 0.57546 -0.63924 0.56041 -0.65191 0.57199 C -0.65382 0.58194 -0.65139 0.58101 -0.65539 0.58101 C -0.66025 0.59004 -0.66111 0.59768 -0.66702 0.60555 C -0.67292 0.62176 -0.67535 0.64514 -0.67691 0.66319 C -0.67848 0.68333 -0.67726 0.70185 -0.68872 0.71643 C -0.68993 0.73264 -0.68976 0.7493 -0.69202 0.76551 C -0.69271 0.77014 -0.69584 0.77407 -0.69705 0.77893 C -0.69549 0.79676 -0.69098 0.8074 -0.70695 0.80092 C -0.70816 0.80069 -0.7092 0.79953 -0.71025 0.79861 " pathEditMode="relative" rAng="0" ptsTypes="fffffffffffffffffffffffffffffffffffffffA">
                                          <p:cBhvr>
                                            <p:cTn id="10" dur="2000" fill="hold"/>
                                            <p:tgtEl>
                                              <p:spTgt spid="10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1840" y="4097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0" presetClass="path" presetSubtype="0" accel="50000" fill="hold" nodeType="click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1718 0.01181 C -0.01927 0.02292 -0.01736 0.01875 -0.02222 0.02524 C -0.025 0.02639 -0.03038 0.02824 -0.03211 0.03195 C -0.03611 0.04051 -0.03628 0.05 -0.04045 0.05857 C -0.04461 0.07732 -0.04965 0.10024 -0.06059 0.11412 C -0.06406 0.12917 -0.0592 0.11204 -0.06718 0.12755 C -0.07691 0.14653 -0.06076 0.12269 -0.07222 0.13866 C -0.08038 0.17153 -0.07118 0.1382 -0.07882 0.15857 C -0.08055 0.16343 -0.08021 0.16945 -0.08211 0.17408 C -0.08437 0.17963 -0.09045 0.18959 -0.09045 0.18982 C -0.09236 0.20162 -0.09444 0.21389 -0.10225 0.22084 C -0.10364 0.22871 -0.10573 0.24352 -0.10885 0.24977 C -0.11666 0.26528 -0.12916 0.27477 -0.14218 0.28079 C -0.14548 0.28519 -0.14896 0.28982 -0.15225 0.29422 C -0.15503 0.29792 -0.16215 0.30301 -0.16215 0.30324 C -0.16493 0.31389 -0.16736 0.32431 -0.17222 0.33403 C -0.17274 0.33635 -0.17205 0.34074 -0.17378 0.34074 C -0.17552 0.34074 -0.17517 0.33635 -0.17552 0.33403 C -0.17639 0.3294 -0.17691 0.31945 -0.17882 0.31412 C -0.17968 0.31181 -0.1809 0.30949 -0.18211 0.30741 C -0.18316 0.30579 -0.18524 0.30093 -0.18559 0.30301 C -0.18698 0.31019 -0.18559 0.31783 -0.18559 0.32524 " pathEditMode="relative" rAng="0" ptsTypes="fffffffffffffffffffffA" p14:bounceEnd="20000">
                                          <p:cBhvr>
                                            <p:cTn id="14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490" y="1643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08 0.01204 C 0.00469 0.0294 0.00382 0.04977 0.00104 0.06759 C -0.00017 0.07523 -0.00399 0.08982 -0.00399 0.09005 C -0.00781 0.13403 -0.00659 0.11273 -0.00399 0.19422 C -0.00382 0.19954 -0.00364 0.20486 -0.00225 0.20972 C -0.00087 0.21482 0.00434 0.22315 0.00434 0.22338 C 0.00521 0.23125 0.00591 0.23959 0.00764 0.24746 C 0.00868 0.25209 0.00782 0.25926 0.01111 0.26088 C 0.01268 0.26158 0.01441 0.2625 0.01598 0.2632 C 0.02153 0.27361 0.01875 0.26713 0.02275 0.2831 C 0.02379 0.2875 0.02604 0.29653 0.02604 0.29676 C 0.02709 0.30764 0.02413 0.32107 0.02934 0.32986 C 0.03247 0.33519 0.03993 0.33079 0.04445 0.32755 C 0.04792 0.325 0.05104 0.31412 0.05104 0.31435 C 0.04167 0.31111 0.03768 0.31042 0.03768 0.32523 " pathEditMode="relative" rAng="0" ptsTypes="ffffffffffffffA">
                                          <p:cBhvr>
                                            <p:cTn id="18" dur="2000" fill="hold"/>
                                            <p:tgtEl>
                                              <p:spTgt spid="10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45" y="1615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59 0.02917 C 0.01371 0.03195 0.01875 0.03774 0.02587 0.0426 C 0.02969 0.05024 0.0335 0.0551 0.03923 0.06019 C 0.04271 0.07477 0.03784 0.05926 0.05087 0.07593 C 0.05538 0.08172 0.06128 0.08542 0.0658 0.09144 C 0.07187 0.09954 0.07864 0.10718 0.08576 0.11366 C 0.09045 0.12547 0.09219 0.12223 0.09913 0.13149 C 0.10139 0.13959 0.10521 0.14445 0.1092 0.15139 C 0.11302 0.1669 0.11128 0.16042 0.11423 0.1713 C 0.1151 0.17477 0.11892 0.17547 0.12083 0.17801 C 0.12222 0.17987 0.12257 0.18287 0.12413 0.18473 C 0.12708 0.1882 0.13142 0.18959 0.1342 0.19352 C 0.13732 0.19792 0.13958 0.20162 0.14409 0.20463 C 0.14618 0.20602 0.14861 0.20625 0.15087 0.20695 C 0.16406 0.21875 0.15677 0.21644 0.17257 0.21366 C 0.17552 0.2095 0.17969 0.20695 0.18246 0.20255 C 0.1835 0.2007 0.18298 0.19746 0.1842 0.19584 C 0.18698 0.19213 0.19409 0.18704 0.19409 0.18727 C 0.19861 0.18774 0.20312 0.19028 0.20746 0.18912 C 0.20937 0.18866 0.20434 0.18519 0.20243 0.18473 C 0.20017 0.18426 0.19809 0.18635 0.19583 0.18704 C 0.19253 0.19005 0.18576 0.19399 0.18576 0.20024 " pathEditMode="relative" rAng="0" ptsTypes="fffffffffffffffffffffA">
                                          <p:cBhvr>
                                            <p:cTn id="22" dur="2000" fill="hold"/>
                                            <p:tgtEl>
                                              <p:spTgt spid="10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74" y="946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7 0.01551 C 0.00122 0.01782 0.0033 0.02014 0.00243 0.02222 C -0.00087 0.03125 -0.01545 0.04328 -0.02101 0.05115 C -0.02344 0.06111 -0.02986 0.06689 -0.03437 0.07546 C -0.03837 0.09143 -0.03472 0.08634 -0.04271 0.09328 C -0.04618 0.10764 -0.05104 0.12268 -0.05937 0.13333 C -0.06128 0.14375 -0.0625 0.14745 -0.06927 0.15324 C -0.08142 0.17569 -0.07378 0.16342 -0.08767 0.17546 C -0.0908 0.18842 -0.0868 0.17662 -0.09427 0.18657 C -0.1092 0.20648 -0.08628 0.18426 -0.10937 0.20439 C -0.11632 0.21041 -0.11406 0.2162 -0.12257 0.2199 C -0.12604 0.23356 -0.12309 0.225 -0.13594 0.24213 C -0.13767 0.24444 -0.14097 0.24884 -0.14097 0.24907 C -0.14635 0.2699 -0.16076 0.27523 -0.16771 0.29097 C -0.17187 0.30046 -0.17517 0.30764 -0.1809 0.31551 C -0.18316 0.32453 -0.1868 0.32824 -0.19271 0.33333 C -0.19878 0.34444 -0.1967 0.34722 -0.2059 0.35301 C -0.21528 0.37152 -0.20295 0.3493 -0.21423 0.36435 C -0.22517 0.37893 -0.20989 0.36389 -0.22257 0.37546 C -0.23524 0.39977 -0.21493 0.36296 -0.23264 0.38634 C -0.23385 0.38819 -0.23351 0.3912 -0.23437 0.39328 C -0.23576 0.39652 -0.23767 0.39884 -0.23923 0.40208 C -0.24149 0.41689 -0.24062 0.41967 -0.25104 0.42662 L -0.29271 0.49328 C -0.29913 0.51504 -0.29149 0.49629 -0.3026 0.50879 C -0.30417 0.51041 -0.30451 0.51365 -0.3059 0.51551 C -0.31094 0.52222 -0.3184 0.52615 -0.3243 0.53102 C -0.33455 0.53958 -0.34444 0.55324 -0.35764 0.55324 C -0.36962 0.55879 -0.37239 0.57245 -0.3809 0.58217 C -0.38437 0.58611 -0.38923 0.58727 -0.39271 0.59097 C -0.40069 0.59953 -0.38976 0.59398 -0.4059 0.60439 C -0.41024 0.60717 -0.41406 0.60926 -0.41771 0.61319 C -0.42951 0.62592 -0.41076 0.60879 -0.42604 0.62222 C -0.4276 0.62523 -0.42951 0.62777 -0.4309 0.63102 C -0.43177 0.6331 -0.4316 0.63588 -0.43264 0.63773 C -0.44514 0.66088 -0.43576 0.63727 -0.44097 0.65115 C -0.45226 0.64791 -0.46319 0.64861 -0.4743 0.65324 C -0.47535 0.65555 -0.47569 0.65902 -0.4776 0.65995 C -0.48351 0.6625 -0.48542 0.65555 -0.48767 0.65115 C -0.49167 0.63495 -0.4901 0.64236 -0.49271 0.62893 C -0.49323 0.63495 -0.49149 0.65555 -0.50104 0.65555 " pathEditMode="relative" rAng="0" ptsTypes="ffffffffffffffffffffffAfffffffffffffffffA">
                                          <p:cBhvr>
                                            <p:cTn id="26" dur="2000" fill="hold"/>
                                            <p:tgtEl>
                                              <p:spTgt spid="10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965" y="3233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278 0.03148 C 0.00087 0.03287 -0.00209 0.03333 -0.00261 0.03588 C -0.00452 0.04328 0.00382 0.05046 0.00642 0.0537 C 0.0151 0.06389 0.02031 0.07453 0.03264 0.07801 C 0.04861 0.09097 0.06059 0.09351 0.07899 0.09814 C 0.10642 0.09745 0.13368 0.09976 0.16076 0.09583 C 0.1651 0.09514 0.16684 0.08842 0.17014 0.08472 C 0.17916 0.07407 0.19062 0.06898 0.19982 0.0581 C 0.21319 0.06134 0.22847 0.06389 0.24097 0.07152 " pathEditMode="relative" rAng="0" ptsTypes="ffffffffA">
                                          <p:cBhvr>
                                            <p:cTn id="30" dur="2000" fill="hold"/>
                                            <p:tgtEl>
                                              <p:spTgt spid="10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545" y="340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.55556E-6 3.33333E-6 C 0.00053 0.0074 0.0007 0.01481 0.00157 0.02222 C 0.00192 0.02453 0.00331 0.0287 0.00331 0.0287 C 0.01181 0.04051 0.00174 0.02523 0.00834 0.03981 C 0.01303 0.05 0.02015 0.05879 0.02501 0.06875 C 0.02605 0.07314 0.02744 0.07754 0.02831 0.08217 C 0.02883 0.08518 0.02865 0.08865 0.03004 0.09097 C 0.03108 0.09282 0.03334 0.09259 0.0349 0.09328 C 0.03612 0.09768 0.03716 0.10208 0.03838 0.10648 C 0.03959 0.11134 0.04463 0.11319 0.04671 0.11759 C 0.04897 0.12199 0.05105 0.12662 0.05331 0.13101 C 0.0573 0.13935 0.05626 0.14351 0.06338 0.14652 C 0.06702 0.16226 0.0731 0.17754 0.08004 0.19097 C 0.08108 0.19537 0.08247 0.19976 0.08334 0.20439 C 0.08386 0.2074 0.08352 0.21088 0.0849 0.21319 C 0.08595 0.21504 0.0882 0.21481 0.08994 0.21551 C 0.09046 0.21782 0.09081 0.22013 0.09167 0.22222 C 0.09254 0.22453 0.09428 0.22638 0.09497 0.2287 C 0.09654 0.23379 0.09567 0.24027 0.09827 0.24444 C 0.10157 0.24976 0.1073 0.24976 0.11164 0.25092 C 0.11893 0.25763 0.12657 0.25625 0.1349 0.25995 C 0.15105 0.26713 0.16789 0.26875 0.1849 0.27106 C 0.19602 0.28518 0.22067 0.27754 0.23664 0.27986 C 0.24515 0.27939 0.29792 0.27523 0.31338 0.27986 C 0.31511 0.28032 0.31442 0.28426 0.31494 0.28657 C 0.31546 0.28426 0.31615 0.28217 0.31667 0.27986 C 0.3172 0.27754 0.31824 0.27314 0.31824 0.27314 " pathEditMode="relative" ptsTypes="ffffffffffffffffffffffffffA">
                                          <p:cBhvr>
                                            <p:cTn id="34" dur="2000" fill="hold"/>
                                            <p:tgtEl>
                                              <p:spTgt spid="10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2.96296E-6 C 0.01007 0.00416 0.01007 0.01574 0.02014 0.0199 C 0.02657 0.03449 0.0349 0.04652 0.04671 0.05324 C 0.04827 0.05416 0.05018 0.0544 0.05174 0.05555 C 0.05348 0.05671 0.05487 0.05879 0.05678 0.05995 C 0.0599 0.0618 0.06667 0.06435 0.06667 0.06458 C 0.07448 0.07477 0.07553 0.0787 0.08507 0.08217 C 0.09046 0.0868 0.09636 0.08865 0.10174 0.09328 C 0.10816 0.09861 0.11129 0.10115 0.11841 0.1044 C 0.12587 0.11435 0.1316 0.11944 0.14167 0.12222 C 0.14896 0.1287 0.1573 0.13009 0.16511 0.13541 C 0.17136 0.13958 0.17691 0.14745 0.18334 0.15115 C 0.1915 0.15555 0.20139 0.15764 0.21007 0.15972 C 0.21667 0.16551 0.22431 0.16736 0.23178 0.17083 C 0.23924 0.18611 0.25296 0.18588 0.26511 0.19097 C 0.27709 0.20208 0.26251 0.18981 0.27674 0.19768 C 0.27865 0.19861 0.27987 0.20092 0.28178 0.20208 C 0.2849 0.20393 0.29167 0.20671 0.29167 0.20694 C 0.29566 0.21412 0.29844 0.21713 0.30504 0.2199 C 0.30955 0.22361 0.31476 0.22615 0.31841 0.23102 C 0.32014 0.23333 0.32153 0.23588 0.32344 0.23773 C 0.32518 0.23935 0.33369 0.24166 0.33507 0.24213 C 0.3382 0.25416 0.34098 0.25 0.35001 0.25324 C 0.36494 0.25856 0.37744 0.26898 0.39167 0.27546 C 0.39341 0.27615 0.39497 0.27731 0.39671 0.27777 C 0.39948 0.27847 0.40226 0.27893 0.40504 0.27986 C 0.40851 0.28102 0.41511 0.28449 0.41511 0.28472 C 0.42066 0.28287 0.42622 0.28148 0.43178 0.27986 C 0.43403 0.27916 0.43612 0.28125 0.43837 0.28217 C 0.44948 0.28657 0.43629 0.2831 0.45504 0.28657 C 0.46007 0.29097 0.46268 0.29537 0.46841 0.29768 C 0.47014 0.3 0.47153 0.30231 0.47344 0.3044 C 0.47501 0.30578 0.47744 0.30625 0.47848 0.30856 C 0.47969 0.31111 0.479 0.31481 0.48004 0.31759 C 0.48473 0.33009 0.48751 0.33657 0.49671 0.33981 C 0.50174 0.34977 0.49983 0.34467 0.50348 0.35995 C 0.50452 0.36435 0.50678 0.37338 0.50678 0.37361 L 0.50834 0.35995 " pathEditMode="relative" rAng="0" ptsTypes="ffffffffffffffffffffffffffffffffffffAA">
                                          <p:cBhvr>
                                            <p:cTn id="38" dur="2000" fill="hold"/>
                                            <p:tgtEl>
                                              <p:spTgt spid="10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417" y="1868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3.7037E-6 C 0.00955 0.00231 0.01841 0.0037 0.02657 0.01111 C 0.03369 0.03866 0.02709 0.01991 0.0783 0.01574 C 0.09219 0.01458 0.1073 0.0088 0.12171 0.00671 C 0.14167 0.00393 0.16164 0.00185 0.1816 3.7037E-6 C 0.19636 -0.0037 0.2033 -0.01968 0.21667 -0.0287 C 0.22848 -0.03657 0.25452 -0.03472 0.26494 -0.03542 C 0.26389 -0.03982 0.26268 -0.04444 0.26164 -0.04884 C 0.26042 -0.05394 0.26928 -0.05301 0.27327 -0.05324 C 0.29827 -0.05532 0.32327 -0.05625 0.34827 -0.05764 C 0.36598 -0.06482 0.38316 -0.06713 0.40157 -0.07107 C 0.38264 -0.08819 0.4007 -0.07361 0.34671 -0.07778 C 0.34445 -0.07801 0.34219 -0.07963 0.33994 -0.07986 C 0.33664 -0.08032 0.33334 -0.07986 0.33004 -0.07986 " pathEditMode="relative" ptsTypes="fffffffffffffA">
                                          <p:cBhvr>
                                            <p:cTn id="42" dur="2000" fill="hold"/>
                                            <p:tgtEl>
                                              <p:spTgt spid="10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0.03403 C -0.01892 0.04815 -0.01354 0.04468 -0.02239 0.04861 C -0.02708 0.05486 -0.03021 0.05834 -0.03646 0.06111 C -0.0401 0.06459 -0.04427 0.06736 -0.04739 0.07153 C -0.05781 0.08542 -0.04271 0.07084 -0.05521 0.08195 C -0.05972 0.09074 -0.06667 0.09723 -0.07239 0.10486 C -0.08819 0.12593 -0.06406 0.10301 -0.08021 0.11736 C -0.0842 0.12547 -0.0868 0.13542 -0.08958 0.14445 C -0.0908 0.14861 -0.09045 0.15394 -0.09271 0.15695 C -0.09427 0.15903 -0.09601 0.16088 -0.09739 0.1632 C -0.10243 0.1713 -0.09878 0.17431 -0.10677 0.17778 C -0.11024 0.1919 -0.11597 0.20417 -0.12083 0.21736 C -0.12691 0.23357 -0.12066 0.21297 -0.12864 0.22986 C -0.13108 0.23519 -0.13229 0.24144 -0.13489 0.24653 C -0.13993 0.25649 -0.14514 0.26412 -0.15052 0.27361 C -0.15104 0.2757 -0.15087 0.27824 -0.15208 0.27986 C -0.1533 0.28149 -0.15538 0.28079 -0.15677 0.28195 C -0.16007 0.28449 -0.16302 0.2875 -0.16614 0.29028 C -0.16771 0.29167 -0.17083 0.29445 -0.17083 0.29468 C -0.17708 0.30718 -0.16979 0.29491 -0.18177 0.30486 C -0.18368 0.30649 -0.18455 0.30949 -0.18646 0.31111 C -0.18785 0.31227 -0.18976 0.31204 -0.19114 0.3132 C -0.19913 0.31922 -0.20816 0.32547 -0.21458 0.33403 C -0.21701 0.34399 -0.22014 0.34352 -0.22708 0.34653 C -0.22934 0.35093 -0.23264 0.35463 -0.23489 0.35903 C -0.23837 0.36598 -0.24028 0.38912 -0.24271 0.39861 C -0.24167 0.4007 -0.24114 0.40625 -0.23958 0.40486 C -0.23698 0.40232 -0.23646 0.39236 -0.23646 0.3926 C -0.23698 0.39028 -0.23802 0.38611 -0.23802 0.38635 L -0.23333 0.37361 " pathEditMode="relative" rAng="0" ptsTypes="ffffffffffffffffffffffffffffAA">
                                          <p:cBhvr>
                                            <p:cTn id="6" dur="2000" fill="hold"/>
                                            <p:tgtEl>
                                              <p:spTgt spid="10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719" y="1861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61 -0.01227 C -0.08473 -0.00162 -0.09289 0.00648 -0.10539 0.01226 C -0.11216 0.02592 -0.10434 0.0125 -0.11528 0.02338 C -0.12136 0.02939 -0.12778 0.0368 -0.13368 0.04328 C -0.14896 0.05995 -0.13004 0.04051 -0.14202 0.05671 C -0.14393 0.05926 -0.14653 0.06111 -0.14861 0.06342 C -0.15973 0.07615 -0.14861 0.06412 -0.15695 0.07662 C -0.16007 0.08125 -0.16702 0.09004 -0.16702 0.09027 C -0.1691 0.09861 -0.17136 0.10046 -0.17709 0.10555 C -0.18021 0.11805 -0.18403 0.12986 -0.19358 0.13449 C -0.19618 0.14676 -0.20295 0.15139 -0.21025 0.16111 C -0.21979 0.17361 -0.22761 0.1868 -0.23889 0.19676 C -0.24688 0.21342 -0.23664 0.1956 -0.24723 0.20555 C -0.26077 0.21875 -0.24723 0.21203 -0.25868 0.21666 C -0.26927 0.23055 -0.28143 0.24097 -0.29358 0.25208 C -0.30469 0.2625 -0.31441 0.275 -0.32535 0.28541 C -0.33282 0.29282 -0.33907 0.30324 -0.34705 0.30972 C -0.36233 0.32199 -0.38264 0.3243 -0.39705 0.33889 C -0.404 0.34583 -0.41129 0.35254 -0.41858 0.35902 C -0.42118 0.36111 -0.429 0.36643 -0.43195 0.37014 C -0.43785 0.37685 -0.44202 0.38657 -0.44861 0.39236 C -0.46094 0.40324 -0.45556 0.39791 -0.46528 0.40787 C -0.47327 0.43981 -0.4967 0.46203 -0.51875 0.47662 C -0.5191 0.4787 -0.51875 0.48217 -0.52032 0.4831 C -0.52379 0.48541 -0.5283 0.48472 -0.53195 0.48541 C -0.53993 0.48773 -0.54757 0.49213 -0.55539 0.49444 C -0.56511 0.50092 -0.58125 0.50833 -0.59202 0.51226 C -0.59688 0.52222 -0.59896 0.51851 -0.60539 0.52569 C -0.61077 0.53171 -0.61598 0.53588 -0.62205 0.5412 C -0.62657 0.55023 -0.62778 0.54861 -0.63525 0.55231 C -0.63785 0.55532 -0.64115 0.55764 -0.64358 0.56088 C -0.65452 0.57546 -0.63924 0.56041 -0.65191 0.57199 C -0.65382 0.58194 -0.65139 0.58101 -0.65539 0.58101 C -0.66025 0.59004 -0.66111 0.59768 -0.66702 0.60555 C -0.67292 0.62176 -0.67535 0.64514 -0.67691 0.66319 C -0.67848 0.68333 -0.67726 0.70185 -0.68872 0.71643 C -0.68993 0.73264 -0.68976 0.7493 -0.69202 0.76551 C -0.69271 0.77014 -0.69584 0.77407 -0.69705 0.77893 C -0.69549 0.79676 -0.69098 0.8074 -0.70695 0.80092 C -0.70816 0.80069 -0.7092 0.79953 -0.71025 0.79861 " pathEditMode="relative" rAng="0" ptsTypes="fffffffffffffffffffffffffffffffffffffffA">
                                          <p:cBhvr>
                                            <p:cTn id="10" dur="2000" fill="hold"/>
                                            <p:tgtEl>
                                              <p:spTgt spid="10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1840" y="4097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0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1718 0.01181 C -0.01927 0.02292 -0.01736 0.01875 -0.02222 0.02524 C -0.025 0.02639 -0.03038 0.02824 -0.03211 0.03195 C -0.03611 0.04051 -0.03628 0.05 -0.04045 0.05857 C -0.04461 0.07732 -0.04965 0.10024 -0.06059 0.11412 C -0.06406 0.12917 -0.0592 0.11204 -0.06718 0.12755 C -0.07691 0.14653 -0.06076 0.12269 -0.07222 0.13866 C -0.08038 0.17153 -0.07118 0.1382 -0.07882 0.15857 C -0.08055 0.16343 -0.08021 0.16945 -0.08211 0.17408 C -0.08437 0.17963 -0.09045 0.18959 -0.09045 0.18982 C -0.09236 0.20162 -0.09444 0.21389 -0.10225 0.22084 C -0.10364 0.22871 -0.10573 0.24352 -0.10885 0.24977 C -0.11666 0.26528 -0.12916 0.27477 -0.14218 0.28079 C -0.14548 0.28519 -0.14896 0.28982 -0.15225 0.29422 C -0.15503 0.29792 -0.16215 0.30301 -0.16215 0.30324 C -0.16493 0.31389 -0.16736 0.32431 -0.17222 0.33403 C -0.17274 0.33635 -0.17205 0.34074 -0.17378 0.34074 C -0.17552 0.34074 -0.17517 0.33635 -0.17552 0.33403 C -0.17639 0.3294 -0.17691 0.31945 -0.17882 0.31412 C -0.17968 0.31181 -0.1809 0.30949 -0.18211 0.30741 C -0.18316 0.30579 -0.18524 0.30093 -0.18559 0.30301 C -0.18698 0.31019 -0.18559 0.31783 -0.18559 0.32524 " pathEditMode="relative" rAng="0" ptsTypes="fffffffffffffffffffffA">
                                          <p:cBhvr>
                                            <p:cTn id="14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490" y="1643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608 0.01204 C 0.00469 0.0294 0.00382 0.04977 0.00104 0.06759 C -0.00017 0.07523 -0.00399 0.08982 -0.00399 0.09005 C -0.00781 0.13403 -0.00659 0.11273 -0.00399 0.19422 C -0.00382 0.19954 -0.00364 0.20486 -0.00225 0.20972 C -0.00087 0.21482 0.00434 0.22315 0.00434 0.22338 C 0.00521 0.23125 0.00591 0.23959 0.00764 0.24746 C 0.00868 0.25209 0.00782 0.25926 0.01111 0.26088 C 0.01268 0.26158 0.01441 0.2625 0.01598 0.2632 C 0.02153 0.27361 0.01875 0.26713 0.02275 0.2831 C 0.02379 0.2875 0.02604 0.29653 0.02604 0.29676 C 0.02709 0.30764 0.02413 0.32107 0.02934 0.32986 C 0.03247 0.33519 0.03993 0.33079 0.04445 0.32755 C 0.04792 0.325 0.05104 0.31412 0.05104 0.31435 C 0.04167 0.31111 0.03768 0.31042 0.03768 0.32523 " pathEditMode="relative" rAng="0" ptsTypes="ffffffffffffffA">
                                          <p:cBhvr>
                                            <p:cTn id="18" dur="2000" fill="hold"/>
                                            <p:tgtEl>
                                              <p:spTgt spid="10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45" y="1615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59 0.02917 C 0.01371 0.03195 0.01875 0.03774 0.02587 0.0426 C 0.02969 0.05024 0.0335 0.0551 0.03923 0.06019 C 0.04271 0.07477 0.03784 0.05926 0.05087 0.07593 C 0.05538 0.08172 0.06128 0.08542 0.0658 0.09144 C 0.07187 0.09954 0.07864 0.10718 0.08576 0.11366 C 0.09045 0.12547 0.09219 0.12223 0.09913 0.13149 C 0.10139 0.13959 0.10521 0.14445 0.1092 0.15139 C 0.11302 0.1669 0.11128 0.16042 0.11423 0.1713 C 0.1151 0.17477 0.11892 0.17547 0.12083 0.17801 C 0.12222 0.17987 0.12257 0.18287 0.12413 0.18473 C 0.12708 0.1882 0.13142 0.18959 0.1342 0.19352 C 0.13732 0.19792 0.13958 0.20162 0.14409 0.20463 C 0.14618 0.20602 0.14861 0.20625 0.15087 0.20695 C 0.16406 0.21875 0.15677 0.21644 0.17257 0.21366 C 0.17552 0.2095 0.17969 0.20695 0.18246 0.20255 C 0.1835 0.2007 0.18298 0.19746 0.1842 0.19584 C 0.18698 0.19213 0.19409 0.18704 0.19409 0.18727 C 0.19861 0.18774 0.20312 0.19028 0.20746 0.18912 C 0.20937 0.18866 0.20434 0.18519 0.20243 0.18473 C 0.20017 0.18426 0.19809 0.18635 0.19583 0.18704 C 0.19253 0.19005 0.18576 0.19399 0.18576 0.20024 " pathEditMode="relative" rAng="0" ptsTypes="fffffffffffffffffffffA">
                                          <p:cBhvr>
                                            <p:cTn id="22" dur="2000" fill="hold"/>
                                            <p:tgtEl>
                                              <p:spTgt spid="10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74" y="946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7 0.01551 C 0.00122 0.01782 0.0033 0.02014 0.00243 0.02222 C -0.00087 0.03125 -0.01545 0.04328 -0.02101 0.05115 C -0.02344 0.06111 -0.02986 0.06689 -0.03437 0.07546 C -0.03837 0.09143 -0.03472 0.08634 -0.04271 0.09328 C -0.04618 0.10764 -0.05104 0.12268 -0.05937 0.13333 C -0.06128 0.14375 -0.0625 0.14745 -0.06927 0.15324 C -0.08142 0.17569 -0.07378 0.16342 -0.08767 0.17546 C -0.0908 0.18842 -0.0868 0.17662 -0.09427 0.18657 C -0.1092 0.20648 -0.08628 0.18426 -0.10937 0.20439 C -0.11632 0.21041 -0.11406 0.2162 -0.12257 0.2199 C -0.12604 0.23356 -0.12309 0.225 -0.13594 0.24213 C -0.13767 0.24444 -0.14097 0.24884 -0.14097 0.24907 C -0.14635 0.2699 -0.16076 0.27523 -0.16771 0.29097 C -0.17187 0.30046 -0.17517 0.30764 -0.1809 0.31551 C -0.18316 0.32453 -0.1868 0.32824 -0.19271 0.33333 C -0.19878 0.34444 -0.1967 0.34722 -0.2059 0.35301 C -0.21528 0.37152 -0.20295 0.3493 -0.21423 0.36435 C -0.22517 0.37893 -0.20989 0.36389 -0.22257 0.37546 C -0.23524 0.39977 -0.21493 0.36296 -0.23264 0.38634 C -0.23385 0.38819 -0.23351 0.3912 -0.23437 0.39328 C -0.23576 0.39652 -0.23767 0.39884 -0.23923 0.40208 C -0.24149 0.41689 -0.24062 0.41967 -0.25104 0.42662 L -0.29271 0.49328 C -0.29913 0.51504 -0.29149 0.49629 -0.3026 0.50879 C -0.30417 0.51041 -0.30451 0.51365 -0.3059 0.51551 C -0.31094 0.52222 -0.3184 0.52615 -0.3243 0.53102 C -0.33455 0.53958 -0.34444 0.55324 -0.35764 0.55324 C -0.36962 0.55879 -0.37239 0.57245 -0.3809 0.58217 C -0.38437 0.58611 -0.38923 0.58727 -0.39271 0.59097 C -0.40069 0.59953 -0.38976 0.59398 -0.4059 0.60439 C -0.41024 0.60717 -0.41406 0.60926 -0.41771 0.61319 C -0.42951 0.62592 -0.41076 0.60879 -0.42604 0.62222 C -0.4276 0.62523 -0.42951 0.62777 -0.4309 0.63102 C -0.43177 0.6331 -0.4316 0.63588 -0.43264 0.63773 C -0.44514 0.66088 -0.43576 0.63727 -0.44097 0.65115 C -0.45226 0.64791 -0.46319 0.64861 -0.4743 0.65324 C -0.47535 0.65555 -0.47569 0.65902 -0.4776 0.65995 C -0.48351 0.6625 -0.48542 0.65555 -0.48767 0.65115 C -0.49167 0.63495 -0.4901 0.64236 -0.49271 0.62893 C -0.49323 0.63495 -0.49149 0.65555 -0.50104 0.65555 " pathEditMode="relative" rAng="0" ptsTypes="ffffffffffffffffffffffAfffffffffffffffffA">
                                          <p:cBhvr>
                                            <p:cTn id="26" dur="2000" fill="hold"/>
                                            <p:tgtEl>
                                              <p:spTgt spid="10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965" y="3233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278 0.03148 C 0.00087 0.03287 -0.00209 0.03333 -0.00261 0.03588 C -0.00452 0.04328 0.00382 0.05046 0.00642 0.0537 C 0.0151 0.06389 0.02031 0.07453 0.03264 0.07801 C 0.04861 0.09097 0.06059 0.09351 0.07899 0.09814 C 0.10642 0.09745 0.13368 0.09976 0.16076 0.09583 C 0.1651 0.09514 0.16684 0.08842 0.17014 0.08472 C 0.17916 0.07407 0.19062 0.06898 0.19982 0.0581 C 0.21319 0.06134 0.22847 0.06389 0.24097 0.07152 " pathEditMode="relative" rAng="0" ptsTypes="ffffffffA">
                                          <p:cBhvr>
                                            <p:cTn id="30" dur="2000" fill="hold"/>
                                            <p:tgtEl>
                                              <p:spTgt spid="10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545" y="340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.55556E-6 3.33333E-6 C 0.00053 0.0074 0.0007 0.01481 0.00157 0.02222 C 0.00192 0.02453 0.00331 0.0287 0.00331 0.0287 C 0.01181 0.04051 0.00174 0.02523 0.00834 0.03981 C 0.01303 0.05 0.02015 0.05879 0.02501 0.06875 C 0.02605 0.07314 0.02744 0.07754 0.02831 0.08217 C 0.02883 0.08518 0.02865 0.08865 0.03004 0.09097 C 0.03108 0.09282 0.03334 0.09259 0.0349 0.09328 C 0.03612 0.09768 0.03716 0.10208 0.03838 0.10648 C 0.03959 0.11134 0.04463 0.11319 0.04671 0.11759 C 0.04897 0.12199 0.05105 0.12662 0.05331 0.13101 C 0.0573 0.13935 0.05626 0.14351 0.06338 0.14652 C 0.06702 0.16226 0.0731 0.17754 0.08004 0.19097 C 0.08108 0.19537 0.08247 0.19976 0.08334 0.20439 C 0.08386 0.2074 0.08352 0.21088 0.0849 0.21319 C 0.08595 0.21504 0.0882 0.21481 0.08994 0.21551 C 0.09046 0.21782 0.09081 0.22013 0.09167 0.22222 C 0.09254 0.22453 0.09428 0.22638 0.09497 0.2287 C 0.09654 0.23379 0.09567 0.24027 0.09827 0.24444 C 0.10157 0.24976 0.1073 0.24976 0.11164 0.25092 C 0.11893 0.25763 0.12657 0.25625 0.1349 0.25995 C 0.15105 0.26713 0.16789 0.26875 0.1849 0.27106 C 0.19602 0.28518 0.22067 0.27754 0.23664 0.27986 C 0.24515 0.27939 0.29792 0.27523 0.31338 0.27986 C 0.31511 0.28032 0.31442 0.28426 0.31494 0.28657 C 0.31546 0.28426 0.31615 0.28217 0.31667 0.27986 C 0.3172 0.27754 0.31824 0.27314 0.31824 0.27314 " pathEditMode="relative" ptsTypes="ffffffffffffffffffffffffffA">
                                          <p:cBhvr>
                                            <p:cTn id="34" dur="2000" fill="hold"/>
                                            <p:tgtEl>
                                              <p:spTgt spid="10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2.96296E-6 C 0.01007 0.00416 0.01007 0.01574 0.02014 0.0199 C 0.02657 0.03449 0.0349 0.04652 0.04671 0.05324 C 0.04827 0.05416 0.05018 0.0544 0.05174 0.05555 C 0.05348 0.05671 0.05487 0.05879 0.05678 0.05995 C 0.0599 0.0618 0.06667 0.06435 0.06667 0.06458 C 0.07448 0.07477 0.07553 0.0787 0.08507 0.08217 C 0.09046 0.0868 0.09636 0.08865 0.10174 0.09328 C 0.10816 0.09861 0.11129 0.10115 0.11841 0.1044 C 0.12587 0.11435 0.1316 0.11944 0.14167 0.12222 C 0.14896 0.1287 0.1573 0.13009 0.16511 0.13541 C 0.17136 0.13958 0.17691 0.14745 0.18334 0.15115 C 0.1915 0.15555 0.20139 0.15764 0.21007 0.15972 C 0.21667 0.16551 0.22431 0.16736 0.23178 0.17083 C 0.23924 0.18611 0.25296 0.18588 0.26511 0.19097 C 0.27709 0.20208 0.26251 0.18981 0.27674 0.19768 C 0.27865 0.19861 0.27987 0.20092 0.28178 0.20208 C 0.2849 0.20393 0.29167 0.20671 0.29167 0.20694 C 0.29566 0.21412 0.29844 0.21713 0.30504 0.2199 C 0.30955 0.22361 0.31476 0.22615 0.31841 0.23102 C 0.32014 0.23333 0.32153 0.23588 0.32344 0.23773 C 0.32518 0.23935 0.33369 0.24166 0.33507 0.24213 C 0.3382 0.25416 0.34098 0.25 0.35001 0.25324 C 0.36494 0.25856 0.37744 0.26898 0.39167 0.27546 C 0.39341 0.27615 0.39497 0.27731 0.39671 0.27777 C 0.39948 0.27847 0.40226 0.27893 0.40504 0.27986 C 0.40851 0.28102 0.41511 0.28449 0.41511 0.28472 C 0.42066 0.28287 0.42622 0.28148 0.43178 0.27986 C 0.43403 0.27916 0.43612 0.28125 0.43837 0.28217 C 0.44948 0.28657 0.43629 0.2831 0.45504 0.28657 C 0.46007 0.29097 0.46268 0.29537 0.46841 0.29768 C 0.47014 0.3 0.47153 0.30231 0.47344 0.3044 C 0.47501 0.30578 0.47744 0.30625 0.47848 0.30856 C 0.47969 0.31111 0.479 0.31481 0.48004 0.31759 C 0.48473 0.33009 0.48751 0.33657 0.49671 0.33981 C 0.50174 0.34977 0.49983 0.34467 0.50348 0.35995 C 0.50452 0.36435 0.50678 0.37338 0.50678 0.37361 L 0.50834 0.35995 " pathEditMode="relative" rAng="0" ptsTypes="ffffffffffffffffffffffffffffffffffffAA">
                                          <p:cBhvr>
                                            <p:cTn id="38" dur="2000" fill="hold"/>
                                            <p:tgtEl>
                                              <p:spTgt spid="10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417" y="1868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0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3.7037E-6 C 0.00955 0.00231 0.01841 0.0037 0.02657 0.01111 C 0.03369 0.03866 0.02709 0.01991 0.0783 0.01574 C 0.09219 0.01458 0.1073 0.0088 0.12171 0.00671 C 0.14167 0.00393 0.16164 0.00185 0.1816 3.7037E-6 C 0.19636 -0.0037 0.2033 -0.01968 0.21667 -0.0287 C 0.22848 -0.03657 0.25452 -0.03472 0.26494 -0.03542 C 0.26389 -0.03982 0.26268 -0.04444 0.26164 -0.04884 C 0.26042 -0.05394 0.26928 -0.05301 0.27327 -0.05324 C 0.29827 -0.05532 0.32327 -0.05625 0.34827 -0.05764 C 0.36598 -0.06482 0.38316 -0.06713 0.40157 -0.07107 C 0.38264 -0.08819 0.4007 -0.07361 0.34671 -0.07778 C 0.34445 -0.07801 0.34219 -0.07963 0.33994 -0.07986 C 0.33664 -0.08032 0.33334 -0.07986 0.33004 -0.07986 " pathEditMode="relative" ptsTypes="fffffffffffffA">
                                          <p:cBhvr>
                                            <p:cTn id="42" dur="2000" fill="hold"/>
                                            <p:tgtEl>
                                              <p:spTgt spid="10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470</TotalTime>
  <Words>65</Words>
  <Application>Microsoft Office PowerPoint</Application>
  <PresentationFormat>Экран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Игра  «Укрась платье»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22</cp:revision>
  <dcterms:created xsi:type="dcterms:W3CDTF">2015-02-12T16:07:32Z</dcterms:created>
  <dcterms:modified xsi:type="dcterms:W3CDTF">2015-02-16T03:44:57Z</dcterms:modified>
</cp:coreProperties>
</file>