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0" r:id="rId5"/>
    <p:sldId id="262" r:id="rId6"/>
    <p:sldId id="263" r:id="rId7"/>
    <p:sldId id="275" r:id="rId8"/>
    <p:sldId id="259" r:id="rId9"/>
    <p:sldId id="265" r:id="rId10"/>
    <p:sldId id="268" r:id="rId11"/>
    <p:sldId id="269" r:id="rId12"/>
    <p:sldId id="271" r:id="rId13"/>
    <p:sldId id="272" r:id="rId14"/>
    <p:sldId id="273" r:id="rId15"/>
    <p:sldId id="274" r:id="rId16"/>
    <p:sldId id="270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>
      <p:cViewPr varScale="1">
        <p:scale>
          <a:sx n="43" d="100"/>
          <a:sy n="43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4635-7B09-40D9-A965-BC9943B5BFD2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E118B-81C3-4A8E-91CC-040252452A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&#1089;&#1077;&#1079;&#1086;&#1085;&#1099;-&#1075;&#1086;&#1076;&#1072;.&#1088;&#1092;/sites/default/files/poslovici_zima_2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&#1089;&#1077;&#1079;&#1086;&#1085;&#1099;-&#1075;&#1086;&#1076;&#1072;.&#1088;&#1092;/sites/default/files/poslovici_zima_7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&#1089;&#1077;&#1079;&#1086;&#1085;&#1099;-&#1075;&#1086;&#1076;&#1072;.&#1088;&#1092;/sites/default/files/poslovici_zima_5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&#1089;&#1077;&#1079;&#1086;&#1085;&#1099;-&#1075;&#1086;&#1076;&#1072;.&#1088;&#1092;/sites/default/files/poslovici_zima_6.jpg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&#1089;&#1077;&#1079;&#1086;&#1085;&#1099;-&#1075;&#1086;&#1076;&#1072;.&#1088;&#1092;/sites/default/files/poslovici_zima_14.jp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&#1089;&#1077;&#1079;&#1086;&#1085;&#1099;-&#1075;&#1086;&#1076;&#1072;.&#1088;&#1092;/sites/default/files/poslovici_zima_10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&#1089;&#1077;&#1079;&#1086;&#1085;&#1099;-&#1075;&#1086;&#1076;&#1072;.&#1088;&#1092;/sites/default/files/poslovici_zima_8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&#1089;&#1077;&#1079;&#1086;&#1085;&#1099;-&#1075;&#1086;&#1076;&#1072;.&#1088;&#1092;/sites/default/files/poslovici_zima_3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0-tub-ru.yandex.net/i?id=2ce926e3c75490eb1134c25d8557f991-28-144&amp;n=33&amp;h=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3651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4725144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FFFF00"/>
                  </a:solidFill>
                </a:ln>
                <a:solidFill>
                  <a:srgbClr val="00B0F0"/>
                </a:solidFill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Зимой природа спит, накрывшись белым одеялом из снега и льда; на голых ветвях деревьев встречаются зимние птицы; животные оставляют следы на снегу; временами случаются вьюги и морозы; дни короткие, а ночи длинные и холодные.</a:t>
            </a:r>
            <a:endParaRPr lang="ru-RU" sz="2400" b="1" dirty="0" smtClean="0">
              <a:ln>
                <a:solidFill>
                  <a:srgbClr val="FFFF00"/>
                </a:solidFill>
              </a:ln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4" descr="http://сезоны-года.рф/sites/default/files/poslovici_zima_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23528" y="5900280"/>
            <a:ext cx="88204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Береги нос в сильный мороз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сезоны-года.рф/sites/default/files/poslovici_zima_07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27584" y="5923901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rgbClr val="C00000"/>
                  </a:solidFill>
                </a:ln>
                <a:solidFill>
                  <a:srgbClr val="0070C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Январь год начинает, а декабрь кончает </a:t>
            </a:r>
            <a:endParaRPr kumimoji="0" lang="ru-RU" sz="2800" b="1" i="0" u="none" strike="noStrike" cap="none" normalizeH="0" baseline="0" dirty="0" smtClean="0">
              <a:ln>
                <a:solidFill>
                  <a:srgbClr val="C00000"/>
                </a:solidFill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сезоны-года.рф/sites/default/files/poslovici_zima_05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714487" y="5734632"/>
            <a:ext cx="57150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Синица к избе - зима на двор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сезоны-года.рф/sites/default/files/poslovici_zima_06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977105" y="5829429"/>
            <a:ext cx="71897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Снег холодный, а от мороза укрывает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сезоны-года.рф/sites/default/files/poslovici_zima_01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6009106"/>
            <a:ext cx="6408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Новый год — к весне поворот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сезоны-года.рф/sites/default/files/poslovici_zima_010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800247" y="5543918"/>
            <a:ext cx="55435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rgbClr val="FFFF00"/>
                  </a:solidFill>
                </a:ln>
                <a:solidFill>
                  <a:srgbClr val="7030A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Зима - не лето, в шубу одета </a:t>
            </a:r>
            <a:endParaRPr kumimoji="0" lang="ru-RU" sz="2800" b="1" i="0" u="none" strike="noStrike" cap="none" normalizeH="0" baseline="0" dirty="0" smtClean="0">
              <a:ln>
                <a:solidFill>
                  <a:srgbClr val="FFFF00"/>
                </a:solidFill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сезоны-года.рф/sites/default/files/poslovici_zima_08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9552" y="5799590"/>
            <a:ext cx="77768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solidFill>
                    <a:srgbClr val="00B0F0"/>
                  </a:solidFill>
                </a:ln>
                <a:solidFill>
                  <a:srgbClr val="FFFF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Дым из трубы столбом — к холодам </a:t>
            </a:r>
            <a:endParaRPr kumimoji="0" lang="ru-RU" sz="2800" b="1" i="0" u="none" strike="noStrike" cap="none" normalizeH="0" baseline="0" dirty="0" smtClean="0">
              <a:ln>
                <a:solidFill>
                  <a:srgbClr val="00B0F0"/>
                </a:solidFill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5" descr="http://сезоны-года.рф/sites/default/files/poslovici_zima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811"/>
            <a:ext cx="9158219" cy="682818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 rot="10800000" flipV="1">
            <a:off x="395536" y="5830343"/>
            <a:ext cx="6844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>
                  <a:solidFill>
                    <a:srgbClr val="FFC000"/>
                  </a:solidFill>
                </a:ln>
                <a:solidFill>
                  <a:srgbClr val="002060"/>
                </a:solidFill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Где снег, там и след </a:t>
            </a:r>
            <a:endParaRPr lang="ru-RU" sz="2800" b="1" dirty="0">
              <a:ln>
                <a:solidFill>
                  <a:srgbClr val="FFC000"/>
                </a:solidFill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1-tub-ru.yandex.net/i?id=c7609d721b27fbd3322bd6ff188b7ce1-59-144&amp;n=33&amp;h=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8407" y="0"/>
            <a:ext cx="939240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2-tub-ru.yandex.net/i?id=1e6b93cb47d2cba2fd7396b096787756-134-144&amp;n=33&amp;h=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1-tub-ru.yandex.net/i?id=e3a02405315a208f9001b6ee60e4311f-17-144&amp;n=33&amp;h=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939"/>
            <a:ext cx="9144000" cy="6872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3-tub-ru.yandex.net/i?id=98ae47ad2e664bea8f053f9b328cbf7c-143-144&amp;n=33&amp;h=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72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0-tub-ru.yandex.net/i?id=31f6efffc72b8479e52556ebaedc5ec2-113-144&amp;n=33&amp;h=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1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899592" y="934849"/>
            <a:ext cx="741682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Вот и зима пришла, а с ней по пословицам и поговоркам умный народ читал погоду за окном и строил догадки о предстоящей весне: сколько снега навалило, каков мороз, а когда первые сосульки закапают. Ведь многие приметы зимы рассказывали о наступлении весны, ранняя или поздняя, а ведь от весны уже зависело то, каким будет лето, а с ним и урожай на весь год.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1-tub-ru.yandex.net/i?id=d4658001cfcc3647c0f14a571bad289f-79-144&amp;n=33&amp;h=2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8520"/>
            <a:ext cx="9144000" cy="695652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4149080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Народ внимательно смотрел погоду за окном, смотрел на календарь, да поговаривал: сколько снега на дворе, как синица к избе летит, а как дым стоит из трубы. Так рождалось много самых всяких пословиц про зиму, а некоторые поговорки вылетали из уст аж в стихах.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Новая папка (7)\poslovici_zim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5733256"/>
            <a:ext cx="51897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</a:rPr>
              <a:t>Без мороза вода не замёрзнет </a:t>
            </a:r>
            <a:endParaRPr lang="ru-RU" sz="2800" b="1" dirty="0">
              <a:ln>
                <a:solidFill>
                  <a:srgbClr val="FF0000"/>
                </a:solidFill>
              </a:ln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222</Words>
  <Application>Microsoft Office PowerPoint</Application>
  <PresentationFormat>Экран (4:3)</PresentationFormat>
  <Paragraphs>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17</cp:revision>
  <dcterms:created xsi:type="dcterms:W3CDTF">2014-11-28T21:40:36Z</dcterms:created>
  <dcterms:modified xsi:type="dcterms:W3CDTF">2014-11-29T16:50:37Z</dcterms:modified>
</cp:coreProperties>
</file>