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72" r:id="rId9"/>
    <p:sldId id="267" r:id="rId10"/>
    <p:sldId id="263" r:id="rId11"/>
    <p:sldId id="273" r:id="rId12"/>
    <p:sldId id="264" r:id="rId13"/>
    <p:sldId id="268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78216E-5D1E-4B56-98EB-DA69051A1B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971BBC-F34E-45BB-9662-3EE2D0EDF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Творческий проект </a:t>
            </a:r>
          </a:p>
          <a:p>
            <a:r>
              <a:rPr lang="ru-RU" dirty="0" smtClean="0"/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сажаем лук»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Воспитателя  Бобровой  Светланы Александровны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IMG27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764704"/>
            <a:ext cx="5976664" cy="4248472"/>
          </a:xfrm>
          <a:prstGeom prst="rect">
            <a:avLst/>
          </a:prstGeom>
        </p:spPr>
      </p:pic>
      <p:pic>
        <p:nvPicPr>
          <p:cNvPr id="7" name="Рисунок 6" descr="CIMG27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692696"/>
            <a:ext cx="604867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БЕСЕДА С МЕДСЕСТРОЙ.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ЭКСКУРСИЯ НА КУХНЮ.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IMG277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3816424" cy="3528392"/>
          </a:xfrm>
        </p:spPr>
      </p:pic>
      <p:pic>
        <p:nvPicPr>
          <p:cNvPr id="6" name="Содержимое 5" descr="CIMG2784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375" y="1916832"/>
            <a:ext cx="4385759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	НАБЛЮДАЕМ ЗА РОСТОМ ЛУКА</a:t>
            </a:r>
            <a:endParaRPr lang="ru-RU" sz="2800" dirty="0"/>
          </a:p>
        </p:txBody>
      </p:sp>
      <p:pic>
        <p:nvPicPr>
          <p:cNvPr id="5" name="Содержимое 4" descr="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9588"/>
            <a:ext cx="3240360" cy="3213140"/>
          </a:xfrm>
        </p:spPr>
      </p:pic>
      <p:pic>
        <p:nvPicPr>
          <p:cNvPr id="6" name="Содержимое 5" descr="Рисунок1.jpg6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32502" y="1844824"/>
            <a:ext cx="3709663" cy="3217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НАШЕ  ТВОРЧЕСТВО</a:t>
            </a:r>
            <a:endParaRPr lang="ru-RU" dirty="0"/>
          </a:p>
        </p:txBody>
      </p:sp>
      <p:pic>
        <p:nvPicPr>
          <p:cNvPr id="7" name="Содержимое 6" descr="Рисунок1.jpg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30962"/>
            <a:ext cx="3657600" cy="2748675"/>
          </a:xfrm>
        </p:spPr>
      </p:pic>
      <p:pic>
        <p:nvPicPr>
          <p:cNvPr id="9" name="Содержимое 8" descr="CIMG27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1600" dirty="0" smtClean="0"/>
              <a:t>ЛЕПКА</a:t>
            </a:r>
            <a:r>
              <a:rPr lang="ru-RU" dirty="0" smtClean="0"/>
              <a:t> «НАША ГРЯДКА»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 smtClean="0"/>
              <a:t>АППЛИКАЦИЯ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мы играем</a:t>
            </a:r>
            <a:endParaRPr lang="ru-RU" dirty="0"/>
          </a:p>
        </p:txBody>
      </p:sp>
      <p:pic>
        <p:nvPicPr>
          <p:cNvPr id="7" name="Содержимое 6" descr="CIMG279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CIMG278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Сюжетно- ролевая игра</a:t>
            </a:r>
          </a:p>
          <a:p>
            <a:r>
              <a:rPr lang="ru-RU" dirty="0" smtClean="0"/>
              <a:t>Магазин «Овощи»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 smtClean="0"/>
              <a:t>НАСТОЛЬНЫЕ ИГРЫ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		Развивающие игры</a:t>
            </a:r>
            <a:endParaRPr lang="ru-RU" dirty="0"/>
          </a:p>
        </p:txBody>
      </p:sp>
      <p:pic>
        <p:nvPicPr>
          <p:cNvPr id="5" name="Содержимое 4" descr="CIMG279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CIMG2796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	</a:t>
            </a:r>
            <a:r>
              <a:rPr lang="ru-RU" sz="3600" dirty="0" smtClean="0">
                <a:solidFill>
                  <a:srgbClr val="FF0000"/>
                </a:solidFill>
              </a:rPr>
              <a:t>подведение итогов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200" dirty="0" smtClean="0"/>
              <a:t>выставка рисунков </a:t>
            </a:r>
            <a:r>
              <a:rPr lang="ru-RU" dirty="0" smtClean="0"/>
              <a:t>«</a:t>
            </a:r>
            <a:r>
              <a:rPr lang="ru-RU" sz="2400" dirty="0" smtClean="0"/>
              <a:t>Лук-зеленый друг»</a:t>
            </a:r>
            <a:endParaRPr lang="ru-RU" dirty="0"/>
          </a:p>
        </p:txBody>
      </p:sp>
      <p:pic>
        <p:nvPicPr>
          <p:cNvPr id="4" name="Содержимое 3" descr="Рисунок1.jpg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73905" y="1844824"/>
            <a:ext cx="6322431" cy="47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Срезали лук –добавили в суп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672408" cy="3145896"/>
          </a:xfrm>
        </p:spPr>
      </p:pic>
      <p:pic>
        <p:nvPicPr>
          <p:cNvPr id="6" name="Содержимое 5" descr="7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32502" y="1916832"/>
            <a:ext cx="3711905" cy="3145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172200" cy="31683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результате реализации проекта:</a:t>
            </a:r>
            <a:br>
              <a:rPr lang="ru-RU" sz="2000" dirty="0" smtClean="0"/>
            </a:br>
            <a:r>
              <a:rPr lang="ru-RU" sz="2000" dirty="0" smtClean="0"/>
              <a:t>Дети получили знания ,что для роста растений нужны свет ,вода ,тепло;</a:t>
            </a:r>
            <a:br>
              <a:rPr lang="ru-RU" sz="2000" dirty="0" smtClean="0"/>
            </a:br>
            <a:r>
              <a:rPr lang="ru-RU" sz="2000" dirty="0" smtClean="0"/>
              <a:t>Проводимая работа  позволила воспитывать у детей трудолюбие ,бережное отношение к растениям; </a:t>
            </a:r>
            <a:br>
              <a:rPr lang="ru-RU" sz="2000" dirty="0" smtClean="0"/>
            </a:br>
            <a:r>
              <a:rPr lang="ru-RU" sz="2000" dirty="0" smtClean="0"/>
              <a:t>Все участники проекта получили положительные эмоции от полученных результатов.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933056"/>
            <a:ext cx="6172200" cy="244869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Литература: Журнал »Дошкольное воспитание» №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Журнал Музыкальный руководитель №5 2010г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Н.В.Ёлкина,Т.И.Тарабарина</a:t>
            </a:r>
            <a:r>
              <a:rPr lang="ru-RU" dirty="0" smtClean="0">
                <a:solidFill>
                  <a:srgbClr val="00B050"/>
                </a:solidFill>
              </a:rPr>
              <a:t>»1000 загадок. Популярное пособие для родителей  и педагогов.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О.А. </a:t>
            </a:r>
            <a:r>
              <a:rPr lang="ru-RU" dirty="0" err="1" smtClean="0">
                <a:solidFill>
                  <a:srgbClr val="00B050"/>
                </a:solidFill>
              </a:rPr>
              <a:t>Воронкевич</a:t>
            </a:r>
            <a:r>
              <a:rPr lang="ru-RU" dirty="0" smtClean="0">
                <a:solidFill>
                  <a:srgbClr val="00B050"/>
                </a:solidFill>
              </a:rPr>
              <a:t>» Добро пожаловать в экологию»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Интернет </a:t>
            </a:r>
            <a:r>
              <a:rPr lang="ru-RU" dirty="0" err="1" smtClean="0">
                <a:solidFill>
                  <a:srgbClr val="00B050"/>
                </a:solidFill>
              </a:rPr>
              <a:t>ресуесы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051720" y="3861048"/>
            <a:ext cx="6408712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39752" y="4114015"/>
            <a:ext cx="58326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Литература: Журнал »Дошкольное воспитание» 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Журнал Музыкальный руководитель №5 2010г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Н.В.Ёлкина,Т.И.Тарабарина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»1000 загадок. Популярное пособие для родителей  и педагогов.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О.А.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Воронкевич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Добро пожаловать в экологию»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Интернет ресурсы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Актуальность проекта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Актуальность: Явления и объекты природы привлекают внимание детей своей красотой ,  яркостью красок, разнообразием. Чем глубже ребёнок познаёт окружающий мир ,  тем больше у него возникает вопросов. Основная задача взрослого состоит в том, чтобы помочь найти на них ответы. Каждый ребёнок - внимательный наблюдатель и  исследователь, может открыть в нём  что- то новое. А мир растений многообразный и удивительный.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172200" cy="66693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Цель проекта: </a:t>
            </a:r>
            <a:r>
              <a:rPr lang="ru-RU" sz="2400" dirty="0" smtClean="0"/>
              <a:t>Формировать у детей познавательный интерес к луку через проектно-исследовательскую деятельность и организацию художественно  продуктивной творческой деятельности.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Задачи проекта:</a:t>
            </a:r>
            <a:r>
              <a:rPr lang="ru-RU" sz="2400" dirty="0" smtClean="0"/>
              <a:t>1. Учить детей ежедневно ухаживать за луком в комнатных условиях.</a:t>
            </a:r>
            <a:br>
              <a:rPr lang="ru-RU" sz="2400" dirty="0" smtClean="0"/>
            </a:br>
            <a:r>
              <a:rPr lang="ru-RU" sz="2400" dirty="0" smtClean="0"/>
              <a:t>2.Формировать представление детей о необходимости света , тепла ,воды для роста растений</a:t>
            </a:r>
            <a:br>
              <a:rPr lang="ru-RU" sz="2400" dirty="0" smtClean="0"/>
            </a:br>
            <a:r>
              <a:rPr lang="ru-RU" sz="2400" dirty="0" smtClean="0"/>
              <a:t>3. Учить выполнять индивидуальные и коллективные поручения , научить детей видеть результаты своего труда</a:t>
            </a:r>
            <a:r>
              <a:rPr lang="ru-RU" sz="2000" dirty="0" smtClean="0"/>
              <a:t>. 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-387424"/>
            <a:ext cx="6192688" cy="72454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Участники </a:t>
            </a:r>
            <a:r>
              <a:rPr lang="ru-RU" dirty="0" err="1" smtClean="0"/>
              <a:t>проекта</a:t>
            </a:r>
            <a:r>
              <a:rPr lang="ru-RU" sz="2400" dirty="0" err="1" smtClean="0"/>
              <a:t>:дети</a:t>
            </a:r>
            <a:r>
              <a:rPr lang="en-US" sz="2400" dirty="0" smtClean="0"/>
              <a:t> ii </a:t>
            </a:r>
            <a:r>
              <a:rPr lang="ru-RU" sz="1800" dirty="0" smtClean="0"/>
              <a:t>МЛАДШЕЙ ГРУППЫ </a:t>
            </a:r>
            <a:r>
              <a:rPr lang="ru-RU" sz="1800" dirty="0" smtClean="0">
                <a:solidFill>
                  <a:srgbClr val="FF0000"/>
                </a:solidFill>
              </a:rPr>
              <a:t>«Улыбка».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Родители, воспитатель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IMG2614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sz="4000" i="1" dirty="0" smtClean="0">
                <a:solidFill>
                  <a:srgbClr val="FF0000"/>
                </a:solidFill>
              </a:rPr>
              <a:t>реализация проекта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2" cstate="print"/>
            <a:tile tx="0" ty="0" sx="100000" sy="100000" flip="none" algn="tl"/>
          </a:blipFill>
          <a:scene3d>
            <a:camera prst="isometricOffAxis1Right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rgbClr val="C00000"/>
                </a:solidFill>
              </a:rPr>
              <a:t>Предполагаемые результаты : </a:t>
            </a:r>
          </a:p>
          <a:p>
            <a:r>
              <a:rPr lang="ru-RU" sz="2900" dirty="0" smtClean="0"/>
              <a:t>Дети научатся сажать лук и ухаживать за ним. У них появится интерес к растениям. Они узнают много интересного из жизни растений, исследуют опытным путём условия необходимые для их роста.</a:t>
            </a:r>
            <a:endParaRPr lang="ru-RU" sz="29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blipFill>
            <a:blip r:embed="rId3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rgbClr val="C00000"/>
                </a:solidFill>
              </a:rPr>
              <a:t>1 этап .Подготовительный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Сбор художественной литературы: стихи, загадки, пословицы про овощи, физкультминутки.</a:t>
            </a:r>
          </a:p>
          <a:p>
            <a:r>
              <a:rPr lang="ru-RU" dirty="0" smtClean="0"/>
              <a:t>В группе детского сада подготавливается место для выращивания лука.</a:t>
            </a:r>
          </a:p>
          <a:p>
            <a:r>
              <a:rPr lang="ru-RU" dirty="0" smtClean="0"/>
              <a:t>Приобретается садовый инвентарь, клеёнка ,фартуки.</a:t>
            </a:r>
          </a:p>
          <a:p>
            <a:r>
              <a:rPr lang="ru-RU" dirty="0" smtClean="0"/>
              <a:t> Беседа о важности выращивания лука, о его полезных свойствах.</a:t>
            </a:r>
          </a:p>
          <a:p>
            <a:r>
              <a:rPr lang="ru-RU" dirty="0" smtClean="0"/>
              <a:t>Консультация для родителей «</a:t>
            </a:r>
            <a:r>
              <a:rPr lang="ru-RU" dirty="0" err="1" smtClean="0"/>
              <a:t>Лук-лекарственное</a:t>
            </a:r>
            <a:r>
              <a:rPr lang="ru-RU" dirty="0" smtClean="0"/>
              <a:t> растение»</a:t>
            </a:r>
          </a:p>
          <a:p>
            <a:r>
              <a:rPr lang="ru-RU" dirty="0" smtClean="0"/>
              <a:t>Рецепты салатов с овощами от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место для лука.</a:t>
            </a:r>
            <a:br>
              <a:rPr lang="ru-RU" dirty="0" smtClean="0"/>
            </a:br>
            <a:r>
              <a:rPr lang="ru-RU" dirty="0" smtClean="0"/>
              <a:t>                         Сажаем лук.</a:t>
            </a:r>
            <a:endParaRPr lang="ru-RU" dirty="0"/>
          </a:p>
        </p:txBody>
      </p:sp>
      <p:pic>
        <p:nvPicPr>
          <p:cNvPr id="5" name="Содержимое 4" descr="CIMG271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CIMG2728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H="1">
            <a:off x="6481953" y="6377939"/>
            <a:ext cx="45719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2ЭТАП</a:t>
            </a:r>
            <a:endParaRPr lang="ru-RU" dirty="0"/>
          </a:p>
        </p:txBody>
      </p:sp>
      <p:pic>
        <p:nvPicPr>
          <p:cNvPr id="6" name="Рисунок 5" descr="CIMG2576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36937"/>
            <a:ext cx="5536404" cy="41523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188640"/>
            <a:ext cx="2304256" cy="633670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 этап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.Исследовательский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Рассматривание лука</a:t>
            </a:r>
          </a:p>
          <a:p>
            <a:r>
              <a:rPr lang="ru-RU" sz="1600" dirty="0" smtClean="0"/>
              <a:t>Строение лука</a:t>
            </a:r>
          </a:p>
          <a:p>
            <a:r>
              <a:rPr lang="ru-RU" sz="1600" dirty="0" smtClean="0"/>
              <a:t>Условия необходимые для роста.</a:t>
            </a:r>
          </a:p>
          <a:p>
            <a:r>
              <a:rPr lang="ru-RU" sz="1600" dirty="0" smtClean="0"/>
              <a:t>Посадка лука  в землю, в опилки в воду.</a:t>
            </a:r>
          </a:p>
          <a:p>
            <a:r>
              <a:rPr lang="ru-RU" sz="1600" dirty="0" smtClean="0"/>
              <a:t>Беседы: »Полезная пища» </a:t>
            </a:r>
          </a:p>
          <a:p>
            <a:r>
              <a:rPr lang="ru-RU" sz="1600" dirty="0" smtClean="0"/>
              <a:t>Медицинская сестра «Лук всем полезный друг»</a:t>
            </a:r>
          </a:p>
          <a:p>
            <a:r>
              <a:rPr lang="ru-RU" sz="1600" dirty="0" smtClean="0"/>
              <a:t>Чтение и разучивание стихов , загадок, поговорок,  пальчиковых игр, физкультминуток.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ЛУК НА КАРТИНКЕ И НА ВКУС</a:t>
            </a:r>
            <a:endParaRPr lang="ru-RU" dirty="0"/>
          </a:p>
        </p:txBody>
      </p:sp>
      <p:pic>
        <p:nvPicPr>
          <p:cNvPr id="8" name="Содержимое 7" descr="Рисунок1.jp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2023" y="2852936"/>
            <a:ext cx="3500649" cy="2628892"/>
          </a:xfrm>
        </p:spPr>
      </p:pic>
      <p:pic>
        <p:nvPicPr>
          <p:cNvPr id="7" name="Содержимое 6" descr="Рисунок1.jpg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34102" y="2852936"/>
            <a:ext cx="3500649" cy="26288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Фото-коллаж «овощи-фрукты»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д</a:t>
            </a:r>
            <a:r>
              <a:rPr lang="ru-RU" dirty="0" smtClean="0"/>
              <a:t>/и. «Угадай на вкус»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Работа с родителями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CIMG278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2362200"/>
            <a:ext cx="2914650" cy="3886200"/>
          </a:xfrm>
        </p:spPr>
      </p:pic>
      <p:pic>
        <p:nvPicPr>
          <p:cNvPr id="8" name="Содержимое 7" descr="CIMG278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0" y="2362200"/>
            <a:ext cx="2914650" cy="3886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Рецепты салатов.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Консультация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383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Актуальность проекта</vt:lpstr>
      <vt:lpstr>Цель проекта: Формировать у детей познавательный интерес к луку через проектно-исследовательскую деятельность и организацию художественно  продуктивной творческой деятельности. Задачи проекта:1. Учить детей ежедневно ухаживать за луком в комнатных условиях. 2.Формировать представление детей о необходимости света , тепла ,воды для роста растений 3. Учить выполнять индивидуальные и коллективные поручения , научить детей видеть результаты своего труда.   </vt:lpstr>
      <vt:lpstr>Участники проекта:дети ii МЛАДШЕЙ ГРУППЫ «Улыбка».Родители, воспитатель</vt:lpstr>
      <vt:lpstr> реализация проекта</vt:lpstr>
      <vt:lpstr>Готовим место для лука.                          Сажаем лук.</vt:lpstr>
      <vt:lpstr>2ЭТАП</vt:lpstr>
      <vt:lpstr> ЛУК НА КАРТИНКЕ И НА ВКУС</vt:lpstr>
      <vt:lpstr>  Работа с родителями </vt:lpstr>
      <vt:lpstr>БЕСЕДА С МЕДСЕСТРОЙ. ЭКСКУРСИЯ НА КУХНЮ.</vt:lpstr>
      <vt:lpstr> НАБЛЮДАЕМ ЗА РОСТОМ ЛУКА</vt:lpstr>
      <vt:lpstr>НАШЕ  ТВОРЧЕСТВО</vt:lpstr>
      <vt:lpstr>   мы играем</vt:lpstr>
      <vt:lpstr>  Развивающие игры</vt:lpstr>
      <vt:lpstr>  подведение итогов  выставка рисунков «Лук-зеленый друг»</vt:lpstr>
      <vt:lpstr> Срезали лук –добавили в суп</vt:lpstr>
      <vt:lpstr>В результате реализации проекта: Дети получили знания ,что для роста растений нужны свет ,вода ,тепло; Проводимая работа  позволила воспитывать у детей трудолюбие ,бережное отношение к растениям;  Все участники проекта получили положительные эмоции от полученных результатов.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Денис</cp:lastModifiedBy>
  <cp:revision>27</cp:revision>
  <dcterms:created xsi:type="dcterms:W3CDTF">2013-11-26T10:21:19Z</dcterms:created>
  <dcterms:modified xsi:type="dcterms:W3CDTF">2015-02-16T18:22:58Z</dcterms:modified>
</cp:coreProperties>
</file>