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media/image3.jpg" ContentType="image/jpeg"/>
  <Override PartName="/ppt/media/image5.jpg" ContentType="image/jpeg"/>
  <Override PartName="/ppt/media/image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32" r:id="rId3"/>
    <p:sldMasterId id="2147483756" r:id="rId4"/>
    <p:sldMasterId id="2147483768" r:id="rId5"/>
    <p:sldMasterId id="2147483780" r:id="rId6"/>
  </p:sldMasterIdLst>
  <p:sldIdLst>
    <p:sldId id="257" r:id="rId7"/>
    <p:sldId id="259" r:id="rId8"/>
    <p:sldId id="267" r:id="rId9"/>
    <p:sldId id="268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31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763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586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054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89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11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37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737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02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501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638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454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961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115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61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514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63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225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06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020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592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14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479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963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616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785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409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836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59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286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10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104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43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98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51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982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564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520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553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30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36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54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9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86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134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95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966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519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38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499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276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93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449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17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54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325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566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199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012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522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423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705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382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180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733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68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46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41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27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119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8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FC9F4A3-169E-4E13-B8BF-B3216CB13D5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3F569F-5127-49DF-A41D-A3E13022465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8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157192"/>
            <a:ext cx="8928991" cy="1584176"/>
          </a:xfrm>
        </p:spPr>
        <p:txBody>
          <a:bodyPr/>
          <a:lstStyle/>
          <a:p>
            <a:pPr algn="ctr"/>
            <a:r>
              <a:rPr lang="ru-RU" sz="2000" b="0" dirty="0">
                <a:ln>
                  <a:solidFill>
                    <a:srgbClr val="002060"/>
                  </a:solidFill>
                </a:ln>
                <a:effectLst/>
              </a:rPr>
              <a:t>Древние славяне почитали березу священным деревом, олицетворяющим свет, чистоту, женственность.  Белая береза всегда была связана с весенним церковным праздником – Троица. Девушки украшали березу лентами, водили хороводы, плели венки. На праздник украшали березовыми ветками дома и церкви.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0"/>
            <a:ext cx="8136904" cy="5157192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442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21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58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75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294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Помним, почитаем!</a:t>
            </a:r>
            <a:endParaRPr lang="ru-RU" sz="36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781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536504" cy="6552728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16632"/>
            <a:ext cx="4319336" cy="6552728"/>
          </a:xfrm>
        </p:spPr>
        <p:txBody>
          <a:bodyPr/>
          <a:lstStyle/>
          <a:p>
            <a:pPr marL="45720" indent="0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Это не просто древо-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Жизни дерево растёт!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Ветка вправо, ветка влево-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Получился род.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Корни- это наши предки,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Мама с папой это ветки, 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Ну, а мы с тобой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Зашумим листвой.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Древо слева, древо справа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Тянут ветки на восход-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Получается  держава, 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Получается народ.</a:t>
            </a:r>
            <a:endParaRPr lang="ru-RU" b="1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01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СЕМЬЯ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ЕМЬЯ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СЕМЬЯ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СЕМЬЯ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Отгадайте ребус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Отгадайте ребус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97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СЕМЬЯ</vt:lpstr>
      <vt:lpstr>1_СЕМЬЯ</vt:lpstr>
      <vt:lpstr>6_СЕМЬЯ</vt:lpstr>
      <vt:lpstr>8_СЕМЬЯ</vt:lpstr>
      <vt:lpstr>Отгадайте ребус</vt:lpstr>
      <vt:lpstr>1_Отгадайте ребус</vt:lpstr>
      <vt:lpstr>Древние славяне почитали березу священным деревом, олицетворяющим свет, чистоту, женственность.  Белая береза всегда была связана с весенним церковным праздником – Троица. Девушки украшали березу лентами, водили хороводы, плели венки. На праздник украшали березовыми ветками дома и церкви.</vt:lpstr>
      <vt:lpstr>Презентация PowerPoint</vt:lpstr>
      <vt:lpstr>Презентация PowerPoint</vt:lpstr>
      <vt:lpstr>Презентация PowerPoint</vt:lpstr>
      <vt:lpstr>           Помним, почитаем!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2015-01-04T20:21:26Z</dcterms:created>
  <dcterms:modified xsi:type="dcterms:W3CDTF">2015-01-04T21:09:25Z</dcterms:modified>
</cp:coreProperties>
</file>