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92" r:id="rId4"/>
    <p:sldId id="257" r:id="rId5"/>
    <p:sldId id="272" r:id="rId6"/>
    <p:sldId id="258" r:id="rId7"/>
    <p:sldId id="265" r:id="rId8"/>
    <p:sldId id="286" r:id="rId9"/>
    <p:sldId id="287" r:id="rId10"/>
    <p:sldId id="273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476672"/>
            <a:ext cx="7478217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СЕМЬЯ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4958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572000" cy="3672408"/>
          </a:xfrm>
        </p:spPr>
      </p:pic>
    </p:spTree>
    <p:extLst>
      <p:ext uri="{BB962C8B-B14F-4D97-AF65-F5344CB8AC3E}">
        <p14:creationId xmlns:p14="http://schemas.microsoft.com/office/powerpoint/2010/main" val="2824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1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04656" cy="639472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7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548680"/>
            <a:ext cx="4536505" cy="316835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3645024"/>
            <a:ext cx="4442271" cy="3212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645024"/>
            <a:ext cx="4248472" cy="321297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6552727" cy="2297192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/>
              </a:rPr>
              <a:t>Дерево растёт, цветёт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Пока корень жизнь даёт,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Так и древо родословной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Крепче то, кто корни помнит.</a:t>
            </a:r>
            <a:endParaRPr lang="ru-RU" sz="28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24736" cy="4680520"/>
          </a:xfrm>
        </p:spPr>
      </p:pic>
    </p:spTree>
    <p:extLst>
      <p:ext uri="{BB962C8B-B14F-4D97-AF65-F5344CB8AC3E}">
        <p14:creationId xmlns:p14="http://schemas.microsoft.com/office/powerpoint/2010/main" val="1872023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6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9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Ь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СЕМЬЯ</Template>
  <TotalTime>38</TotalTime>
  <Words>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СЕМЬЯ</vt:lpstr>
      <vt:lpstr>СЕМЬЯ</vt:lpstr>
      <vt:lpstr>Презентация PowerPoint</vt:lpstr>
      <vt:lpstr> Дерево растёт, цветёт Пока корень жизнь даёт, Так и древо родословной Крепче то, кто корни помнит.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User</dc:creator>
  <cp:lastModifiedBy>User</cp:lastModifiedBy>
  <cp:revision>3</cp:revision>
  <dcterms:created xsi:type="dcterms:W3CDTF">2015-01-04T20:15:23Z</dcterms:created>
  <dcterms:modified xsi:type="dcterms:W3CDTF">2015-01-04T20:53:37Z</dcterms:modified>
</cp:coreProperties>
</file>