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3239-6EDA-43B9-B819-6F7ED3928F36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7717-A8C3-48E6-8FE1-4E6A64C8B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FA4E-E9C8-4578-974B-A18942C433FD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6BCC-E2FF-4278-AD7C-C8677996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2132-F71E-40EC-B1B2-9E40F226B266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C31D-C5C3-4345-9BFB-43CEE2063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229B-83A6-48B0-88FB-2660973523CD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DB17C-9CEE-4CD6-A2EF-7E112B41D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BC3D-50F7-41FF-BB72-489648EE27B6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CCFF-718F-4C8D-8DF0-87AFB5E1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8BEB-2B7B-43D7-9779-EB187F45685A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D930-A8AF-4512-BA99-AD91B7E4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B9A4-4464-4AA8-9A89-674363BA425B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CD17-1640-4ED2-A526-393E6436D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23-D674-4B42-9548-8B00B4A318FA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359A-AB98-4098-940F-DF54C4ECD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A390-6587-41D7-BEF7-490DD72EA59F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D8E5-4718-496C-871F-4EE3ACD4A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3966-7ED1-460A-9983-60924726693A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89DD-4A12-4531-879D-300658B9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22FA-E79E-423D-A155-8DDA1F77B4A3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23BA-FAD1-468B-A8BD-11A98EED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B032CD-DA2A-49B8-A88D-687728315842}" type="datetimeFigureOut">
              <a:rPr lang="ru-RU"/>
              <a:pPr>
                <a:defRPr/>
              </a:pPr>
              <a:t>20.01.2008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44703-01AE-45FB-A57A-664D2BC85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38" y="714375"/>
            <a:ext cx="5910262" cy="19288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9678" y="2270117"/>
            <a:ext cx="67866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огоньки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1404938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0"/>
            <a:ext cx="2928958" cy="44291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Стали утренники чаще</a:t>
            </a:r>
            <a:br>
              <a:rPr lang="ru-RU" sz="2000" b="1" dirty="0" smtClean="0"/>
            </a:br>
            <a:r>
              <a:rPr lang="ru-RU" sz="2000" b="1" dirty="0" smtClean="0"/>
              <a:t>Сыпать горсти серебра,</a:t>
            </a:r>
            <a:br>
              <a:rPr lang="ru-RU" sz="2000" b="1" dirty="0" smtClean="0"/>
            </a:br>
            <a:r>
              <a:rPr lang="ru-RU" sz="2000" b="1" dirty="0" smtClean="0"/>
              <a:t>А рябина в темной чаще</a:t>
            </a:r>
            <a:br>
              <a:rPr lang="ru-RU" sz="2000" b="1" dirty="0" smtClean="0"/>
            </a:br>
            <a:r>
              <a:rPr lang="ru-RU" sz="2000" b="1" dirty="0" smtClean="0"/>
              <a:t>Щедрость лета сберегла.</a:t>
            </a:r>
            <a:br>
              <a:rPr lang="ru-RU" sz="2000" b="1" dirty="0" smtClean="0"/>
            </a:br>
            <a:r>
              <a:rPr lang="ru-RU" sz="2000" b="1" dirty="0" smtClean="0"/>
              <a:t>Наши щёки от мороза</a:t>
            </a:r>
            <a:br>
              <a:rPr lang="ru-RU" sz="2000" b="1" dirty="0" smtClean="0"/>
            </a:br>
            <a:r>
              <a:rPr lang="ru-RU" sz="2000" b="1" dirty="0" smtClean="0"/>
              <a:t>Начинают ярче цвесть,</a:t>
            </a:r>
            <a:br>
              <a:rPr lang="ru-RU" sz="2000" b="1" dirty="0" smtClean="0"/>
            </a:br>
            <a:r>
              <a:rPr lang="ru-RU" sz="2000" b="1" dirty="0" smtClean="0"/>
              <a:t>В человеке, видно, тоже</a:t>
            </a:r>
            <a:br>
              <a:rPr lang="ru-RU" sz="2000" b="1" dirty="0" smtClean="0"/>
            </a:br>
            <a:r>
              <a:rPr lang="ru-RU" sz="2000" b="1" dirty="0" smtClean="0"/>
              <a:t>От рябины что-то </a:t>
            </a:r>
            <a:r>
              <a:rPr lang="ru-RU" sz="2400" dirty="0" smtClean="0"/>
              <a:t>есть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533" name="Picture 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546" b="4546"/>
          <a:stretch>
            <a:fillRect/>
          </a:stretch>
        </p:blipFill>
        <p:spPr>
          <a:xfrm>
            <a:off x="3505200" y="615950"/>
            <a:ext cx="4567238" cy="2598738"/>
          </a:xfrm>
          <a:noFill/>
          <a:ln w="57150" cmpd="thickThin">
            <a:solidFill>
              <a:srgbClr val="9900CC"/>
            </a:solidFill>
          </a:ln>
          <a:effectLst/>
        </p:spPr>
      </p:pic>
      <p:pic>
        <p:nvPicPr>
          <p:cNvPr id="22534" name="Picture 2" descr="P8190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929063"/>
            <a:ext cx="2857500" cy="2571750"/>
          </a:xfrm>
          <a:prstGeom prst="rect">
            <a:avLst/>
          </a:prstGeom>
          <a:noFill/>
          <a:ln w="57150" cmpd="thickThin">
            <a:solidFill>
              <a:srgbClr val="9900CC"/>
            </a:solidFill>
            <a:miter lim="800000"/>
            <a:headEnd/>
            <a:tailEnd/>
          </a:ln>
        </p:spPr>
      </p:pic>
      <p:pic>
        <p:nvPicPr>
          <p:cNvPr id="22535" name="Picture 10" descr="properties-mountain-a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714875"/>
            <a:ext cx="1905000" cy="1543050"/>
          </a:xfrm>
          <a:prstGeom prst="rect">
            <a:avLst/>
          </a:prstGeom>
          <a:noFill/>
          <a:ln w="57150" cmpd="thickThin">
            <a:solidFill>
              <a:srgbClr val="9900CC"/>
            </a:solidFill>
            <a:miter lim="800000"/>
            <a:headEnd/>
            <a:tailEnd/>
          </a:ln>
        </p:spPr>
      </p:pic>
      <p:pic>
        <p:nvPicPr>
          <p:cNvPr id="2253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357688"/>
            <a:ext cx="1871662" cy="1560512"/>
          </a:xfrm>
          <a:prstGeom prst="rect">
            <a:avLst/>
          </a:prstGeom>
          <a:noFill/>
          <a:ln w="57150" cmpd="thickThin">
            <a:solidFill>
              <a:srgbClr val="99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857752" y="3929066"/>
            <a:ext cx="4000528" cy="2714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А зимой рябинки                                                                                                                            Огоньком горят,                                                                                                                             Красны как рубины,                                                                                                                                               На ветвях блестят</a:t>
            </a:r>
            <a:r>
              <a:rPr lang="ru-RU" b="1" dirty="0" smtClean="0"/>
              <a:t>.                                  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3554" name="Picture 6" descr="big_holodnaya-ryabina13010481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28625"/>
            <a:ext cx="4297363" cy="3222625"/>
          </a:xfrm>
          <a:ln w="57150" cmpd="thickThin">
            <a:solidFill>
              <a:srgbClr val="0000FF"/>
            </a:solidFill>
          </a:ln>
        </p:spPr>
      </p:pic>
      <p:pic>
        <p:nvPicPr>
          <p:cNvPr id="23555" name="Picture 5" descr="P20503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643313"/>
            <a:ext cx="3695700" cy="2595562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56" name="Picture 5" descr="1231617622_992eb9c2218024fc2678d71bfc6e86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3744913" cy="2928937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97872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8501122" cy="4524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/>
              </a:rPr>
              <a:t>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1042988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7483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Потемнели ветви,</a:t>
            </a:r>
            <a:br>
              <a:rPr lang="ru-RU" sz="2400" b="1" dirty="0" smtClean="0"/>
            </a:br>
            <a:r>
              <a:rPr lang="ru-RU" sz="2400" b="1" dirty="0" smtClean="0"/>
              <a:t>От воды туман.</a:t>
            </a:r>
            <a:br>
              <a:rPr lang="ru-RU" sz="2400" b="1" dirty="0" smtClean="0"/>
            </a:br>
            <a:r>
              <a:rPr lang="ru-RU" sz="2400" b="1" dirty="0" smtClean="0"/>
              <a:t>Гонит тучи ветер</a:t>
            </a:r>
            <a:br>
              <a:rPr lang="ru-RU" sz="2400" b="1" dirty="0" smtClean="0"/>
            </a:br>
            <a:r>
              <a:rPr lang="ru-RU" sz="2400" b="1" dirty="0" smtClean="0"/>
              <a:t>Из холодных стран.</a:t>
            </a:r>
            <a:br>
              <a:rPr lang="ru-RU" sz="2400" b="1" dirty="0" smtClean="0"/>
            </a:br>
            <a:r>
              <a:rPr lang="ru-RU" sz="2400" b="1" dirty="0" smtClean="0"/>
              <a:t>Лето на излёте,</a:t>
            </a:r>
            <a:br>
              <a:rPr lang="ru-RU" sz="2400" b="1" dirty="0" smtClean="0"/>
            </a:br>
            <a:r>
              <a:rPr lang="ru-RU" sz="2400" b="1" dirty="0" smtClean="0"/>
              <a:t>Лес промок насквозь.</a:t>
            </a:r>
            <a:br>
              <a:rPr lang="ru-RU" sz="2400" b="1" dirty="0" smtClean="0"/>
            </a:br>
            <a:r>
              <a:rPr lang="ru-RU" sz="2400" b="1" dirty="0" smtClean="0"/>
              <a:t>Клюкву на болоте</a:t>
            </a:r>
            <a:br>
              <a:rPr lang="ru-RU" sz="2400" b="1" dirty="0" smtClean="0"/>
            </a:br>
            <a:r>
              <a:rPr lang="ru-RU" sz="2400" b="1" dirty="0" smtClean="0"/>
              <a:t>Ищет старый лось</a:t>
            </a:r>
            <a:r>
              <a:rPr lang="ru-RU" sz="2400" dirty="0" smtClean="0"/>
              <a:t>. </a:t>
            </a: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39" name="Picture 2" descr="C:\Documents and Settings\Admin\Мои документы\Мои рисунки\1286047864_1266512290_o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285750"/>
            <a:ext cx="4714875" cy="63579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Левитан 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85225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Левитан 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85225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Левитан 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85225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Arkhip Kuin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Какого цвета листочки на деревьях </a:t>
            </a:r>
            <a:endParaRPr lang="ru-RU" dirty="0"/>
          </a:p>
        </p:txBody>
      </p:sp>
      <p:pic>
        <p:nvPicPr>
          <p:cNvPr id="17410" name="Picture 2" descr="C:\Documents and Settings\Admin\Мои документы\Мои рисунки\783477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3857625" cy="4214812"/>
          </a:xfrm>
        </p:spPr>
      </p:pic>
      <p:pic>
        <p:nvPicPr>
          <p:cNvPr id="17411" name="Picture 3" descr="C:\Documents and Settings\Admin\Мои документы\Мои рисунки\6143064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786063"/>
            <a:ext cx="4071938" cy="36433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Птицы улетают в теплые края . Потому что, скоро наступит холодная зима, и птицам трудно будет находить корм</a:t>
            </a:r>
            <a:endParaRPr lang="ru-RU" sz="2400" b="1" dirty="0"/>
          </a:p>
        </p:txBody>
      </p:sp>
      <p:pic>
        <p:nvPicPr>
          <p:cNvPr id="18434" name="Picture 2" descr="C:\Documents and Settings\Admin\Мои документы\Мои рисунки\76W20WCAY4O490CAWM9VM4CA27RXXHCAD2DCP0CA1G9KEOCAA3ONDLCA2V6UKKCAGDPLJ3CAKV6ILZCAQLXZOSCA0F9Z9OCACUOTNHCATNLEXPCAB4X4VNCA7KUZTGCA9LQLP7CAY748ANCA37Q689CA3UTNC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357438"/>
            <a:ext cx="7786687" cy="42862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458200" cy="857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33"/>
                </a:solidFill>
                <a:effectLst/>
              </a:rPr>
              <a:t>Снегири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2786063" cy="5643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Но не все птицы бояться холодов и морозов. Некоторые из них остаются зимовать. И сейчас я хочу вам рассказать о птице, которая прилетает на зиму в наши края.   Знакомьтесь - это снегирь. Снегирь получил свое название за то, что прилетает он к нам вместе со снегом, и  живет всю зиму.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Удивительная Птица </a:t>
            </a:r>
            <a:br>
              <a:rPr lang="ru-RU" dirty="0" smtClean="0"/>
            </a:br>
            <a:r>
              <a:rPr lang="ru-RU" dirty="0" smtClean="0"/>
              <a:t>К нам Зимой в окно стучится! </a:t>
            </a:r>
            <a:br>
              <a:rPr lang="ru-RU" dirty="0" smtClean="0"/>
            </a:br>
            <a:r>
              <a:rPr lang="ru-RU" dirty="0" smtClean="0"/>
              <a:t>Не боится злых морозов, </a:t>
            </a:r>
            <a:br>
              <a:rPr lang="ru-RU" dirty="0" smtClean="0"/>
            </a:br>
            <a:r>
              <a:rPr lang="ru-RU" dirty="0" smtClean="0"/>
              <a:t>На груди - кафтанчик розов</a:t>
            </a:r>
            <a:endParaRPr lang="ru-RU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- Снегирь - красивая, спокойная птица. Посмотрите внимательно, и запомните,  как он выглядит. Верхняя часть головы, крылья и хвост у него черные. А грудка, брюшко и щеки красные. Клюв у снегиря короткий, толстый, черный.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59" name="Picture 2" descr="C:\Documents and Settings\Admin\Мои документы\Мои рисунки\35U1AMCAMAV7FRCAGRLRDICAEJZQJHCAQDVY1BCART0Z25CA9TX42JCAFYBYJMCASDNPP3CAS4VS72CA4DVNF7CAELGD56CASD6LZWCASQUAJYCAD1JIP5CAKDYLZXCAU6Q3FHCAJ7YPE5CAZOTRLBCAC5II0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571500"/>
            <a:ext cx="5429250" cy="56435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928934"/>
            <a:ext cx="5715040" cy="36433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На холме стоит рябинка,                  Потягивания — руки вверх.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Держит прямо, ровно спинку.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Ей не просто жить на свете —          Вращение туловищем вправо-влево.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Ветер крутит, крутит ветер.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Но рябинка только гнется,                Наклоны в стороны.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Не печалится — смеется.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Вольный ветер грозно дует,              Дети машут руками, изображая ветер.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На рябинку молодую.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38"/>
            <a:ext cx="845820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571480"/>
            <a:ext cx="8358246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Физкультминутка «рябинка»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8190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rgbClr val="99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149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</dc:creator>
  <cp:lastModifiedBy>1</cp:lastModifiedBy>
  <cp:revision>16</cp:revision>
  <dcterms:created xsi:type="dcterms:W3CDTF">2001-12-31T22:30:34Z</dcterms:created>
  <dcterms:modified xsi:type="dcterms:W3CDTF">2008-01-20T13:05:59Z</dcterms:modified>
</cp:coreProperties>
</file>