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A493-22E8-4981-AFAB-D1469120E1F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086878-6B1A-4905-8205-76808D2902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A493-22E8-4981-AFAB-D1469120E1F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6878-6B1A-4905-8205-76808D290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A493-22E8-4981-AFAB-D1469120E1F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6878-6B1A-4905-8205-76808D290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85A493-22E8-4981-AFAB-D1469120E1F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F086878-6B1A-4905-8205-76808D2902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A493-22E8-4981-AFAB-D1469120E1F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6878-6B1A-4905-8205-76808D2902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A493-22E8-4981-AFAB-D1469120E1F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6878-6B1A-4905-8205-76808D2902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6878-6B1A-4905-8205-76808D2902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A493-22E8-4981-AFAB-D1469120E1F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A493-22E8-4981-AFAB-D1469120E1F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6878-6B1A-4905-8205-76808D2902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A493-22E8-4981-AFAB-D1469120E1F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6878-6B1A-4905-8205-76808D290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85A493-22E8-4981-AFAB-D1469120E1F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086878-6B1A-4905-8205-76808D2902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A493-22E8-4981-AFAB-D1469120E1F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086878-6B1A-4905-8205-76808D2902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385A493-22E8-4981-AFAB-D1469120E1FA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F086878-6B1A-4905-8205-76808D2902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214422"/>
            <a:ext cx="8101042" cy="22431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Презентация по окружающему миру «Дикие и домашние животные».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21 Марта 2013 - Персональный сай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86058"/>
            <a:ext cx="664373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572000" y="5715016"/>
            <a:ext cx="38576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 воспитатель: Качанова В.В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714356"/>
            <a:ext cx="7186634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Щеткой чищу я щенка,                                               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Щекочу ему бока.                                                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по камешкам пошел -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Шубку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шелкову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нашел.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Как дрессировать золотистого ретривера? фото собаки, Как дрессировать золотистого ретривера? фото обои породы собак, фото фотогр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2143116"/>
            <a:ext cx="4794249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Загадка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Мягкие лапки,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 лапках -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цап-царапки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ибирская кошка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500306"/>
            <a:ext cx="364333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ото кошек, кошки, фотографии кошек, картинки кошек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2500306"/>
            <a:ext cx="4013679" cy="292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57356" y="5572140"/>
            <a:ext cx="112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Кошка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5500702"/>
            <a:ext cx="1128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Котята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хозяином дружит,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 сторожит,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Живет под крылечком,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Хвост колечком.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r.Rabbit : Породи собак.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500306"/>
            <a:ext cx="3857652" cy="288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ELFI foto Метка щенок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2500306"/>
            <a:ext cx="3861834" cy="289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00232" y="5572140"/>
            <a:ext cx="1428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Собака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5572140"/>
            <a:ext cx="1270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Щенята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Загадка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Идет, идет, бородой трясет,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Травки просит: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Ме-ме-ме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дай-ка вкусной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мне-е-е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mg1.liveinternet.ru/images/attach/c/6/89/292/89292655_3501548_koza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214554"/>
            <a:ext cx="3839772" cy="295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одержание и кормление молодых козлят - Сельсовет.ру - сайт о селе и для села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2143116"/>
            <a:ext cx="3308940" cy="308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71670" y="5286388"/>
            <a:ext cx="844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Коза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5357826"/>
            <a:ext cx="121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Козлята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быстро я скачу,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'Цок-цок' – копытами стучу,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'Иго-го' –громко кричу,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Садись на спинку – прокачу!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Gallopping Horse Wallpaper wallpapers - free Gallopping Horse Wallpaper desktop wallpaper 25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500306"/>
            <a:ext cx="3714776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отографии жеребят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500306"/>
            <a:ext cx="359601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00232" y="5572140"/>
            <a:ext cx="1210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Лошадь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5500702"/>
            <a:ext cx="1628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Жеребенок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вечер, так легко, Она даёт нам молоко.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Говорит она два слова, Как зовут её?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оровы и козы - одни из самых прибыльных животных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357430"/>
            <a:ext cx="3643338" cy="300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Я понял, почему я не могу работать. - Еже Недель Ник , 44 года - Сеть знакомств Мамба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2285992"/>
            <a:ext cx="3000396" cy="31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28794" y="5500702"/>
            <a:ext cx="1171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5500702"/>
            <a:ext cx="1312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Теленок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Кто такие домашние животные?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Домашними называют животных потому что: - Картинка 2779/11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071546"/>
            <a:ext cx="7500990" cy="502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«Кто что ест?»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ORUNDA.ru - весь мир на фотообоях. - Кошки/Cat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500174"/>
            <a:ext cx="421484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4714876" y="3929066"/>
            <a:ext cx="1260168" cy="1080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Всемирный день молока Коровка из Кореновки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4929198"/>
            <a:ext cx="2628245" cy="14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urls &amp; Eyelashes: December 2012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3143248"/>
            <a:ext cx="1857388" cy="163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френч пресс Кофе рецепты и кофейные статьи - Coffemanika.RU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500174"/>
            <a:ext cx="2357454" cy="152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игра: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«Кто что ест?»</a:t>
            </a:r>
            <a:endParaRPr lang="ru-RU" sz="3200" dirty="0"/>
          </a:p>
        </p:txBody>
      </p:sp>
      <p:pic>
        <p:nvPicPr>
          <p:cNvPr id="4" name="Содержимое 3" descr="Squirrel on tree animal, Squirrel, Wallpaper Wallpapers And Backgrounds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785926"/>
            <a:ext cx="400052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Центральная городская библиотека им. А.М. Горького - 672. &quot;Хорош Третий Спас - зимой будет квас&quot;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3357562"/>
            <a:ext cx="270933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ортал рыбоводство - Кредит для Вас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1714488"/>
            <a:ext cx="3143272" cy="131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ьга\Desktop\DOGB1198-350_enl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8" y="5143512"/>
            <a:ext cx="2571768" cy="1111558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4572000" y="4143380"/>
            <a:ext cx="928694" cy="428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игра: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«Кто что ест?»</a:t>
            </a:r>
            <a:endParaRPr lang="ru-RU" dirty="0"/>
          </a:p>
        </p:txBody>
      </p:sp>
      <p:pic>
        <p:nvPicPr>
          <p:cNvPr id="4" name="Содержимое 3" descr="Коровы и козы - одни из самых прибыльных животных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143116"/>
            <a:ext cx="3357586" cy="350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4143372" y="2786058"/>
            <a:ext cx="1071570" cy="5429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Green Grass Macro Ipad Wallpaper - JoBSPapa.com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1785926"/>
            <a:ext cx="2330027" cy="131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Черный шоколад улучшает зрение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3357562"/>
            <a:ext cx="2928958" cy="134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Ольга\Desktop\orehi-zheludi.pn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5143512"/>
            <a:ext cx="2326002" cy="10648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Продолжать </a:t>
            </a:r>
            <a:r>
              <a:rPr lang="ru-RU" dirty="0">
                <a:solidFill>
                  <a:srgbClr val="002060"/>
                </a:solidFill>
              </a:rPr>
              <a:t>знакомить детей с дикими и домашними животными.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Обогащать </a:t>
            </a:r>
            <a:r>
              <a:rPr lang="ru-RU" dirty="0">
                <a:solidFill>
                  <a:srgbClr val="002060"/>
                </a:solidFill>
              </a:rPr>
              <a:t>представления детей о диких и домашних  животных .Учить отмечать характерные особенности внешнего вида животных уточнить названия жилищ.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Активизировать предметный словарь(берлога ,дупло ,нора, логово,) словарь признаков  (</a:t>
            </a:r>
            <a:r>
              <a:rPr lang="ru-RU" dirty="0" err="1">
                <a:solidFill>
                  <a:srgbClr val="002060"/>
                </a:solidFill>
              </a:rPr>
              <a:t>длинный-короткий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большой-маленький</a:t>
            </a:r>
            <a:r>
              <a:rPr lang="ru-RU" dirty="0">
                <a:solidFill>
                  <a:srgbClr val="002060"/>
                </a:solidFill>
              </a:rPr>
              <a:t>, колючий ,хитрая, трусливый).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Воспитывать любовь к животным. Развивать интерес к живой природе.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Совершенствовать память и внимание.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Планируемый результат </a:t>
            </a:r>
            <a:r>
              <a:rPr lang="ru-RU" dirty="0" smtClean="0">
                <a:solidFill>
                  <a:srgbClr val="002060"/>
                </a:solidFill>
              </a:rPr>
              <a:t>: Уметь </a:t>
            </a:r>
            <a:r>
              <a:rPr lang="ru-RU" dirty="0">
                <a:solidFill>
                  <a:srgbClr val="002060"/>
                </a:solidFill>
              </a:rPr>
              <a:t>по словесному описанию отгадать </a:t>
            </a:r>
            <a:r>
              <a:rPr lang="ru-RU" dirty="0" smtClean="0">
                <a:solidFill>
                  <a:srgbClr val="002060"/>
                </a:solidFill>
              </a:rPr>
              <a:t>  животное, отвечать </a:t>
            </a:r>
            <a:r>
              <a:rPr lang="ru-RU" dirty="0">
                <a:solidFill>
                  <a:srgbClr val="002060"/>
                </a:solidFill>
              </a:rPr>
              <a:t>на вопросы</a:t>
            </a:r>
            <a:r>
              <a:rPr lang="ru-RU" dirty="0" smtClean="0">
                <a:solidFill>
                  <a:srgbClr val="002060"/>
                </a:solidFill>
              </a:rPr>
              <a:t>, принимать </a:t>
            </a:r>
            <a:r>
              <a:rPr lang="ru-RU" dirty="0">
                <a:solidFill>
                  <a:srgbClr val="002060"/>
                </a:solidFill>
              </a:rPr>
              <a:t>участие в отгадывании загадок</a:t>
            </a:r>
            <a:r>
              <a:rPr lang="ru-RU" dirty="0" smtClean="0">
                <a:solidFill>
                  <a:srgbClr val="002060"/>
                </a:solidFill>
              </a:rPr>
              <a:t>, в </a:t>
            </a:r>
            <a:r>
              <a:rPr lang="ru-RU" dirty="0">
                <a:solidFill>
                  <a:srgbClr val="002060"/>
                </a:solidFill>
              </a:rPr>
              <a:t>играх.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Цели и задачи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Четвертый лишний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то знает клички коров по месяцам? и почему куры не имеют имен?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357298"/>
            <a:ext cx="3071834" cy="220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Шуточные детские стихи. - Для воспитателей детских садов - Мааам.ру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3857628"/>
            <a:ext cx="2772732" cy="241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а The Scout Gray Wolf скачать бесплатно, без смс, без регистрации - тема для рабочего стола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3929066"/>
            <a:ext cx="3071834" cy="220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Чем дальше в лес, тем больше мишки - Волгоград - МК Волгоград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2" y="1285860"/>
            <a:ext cx="2704148" cy="228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-285776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Четвертый лишний</a:t>
            </a:r>
            <a:endParaRPr lang="ru-RU" dirty="0"/>
          </a:p>
        </p:txBody>
      </p:sp>
      <p:pic>
        <p:nvPicPr>
          <p:cNvPr id="4" name="Содержимое 3" descr="В Тисменецькому районі запроваджено карантин у звязку з сказом : 989372 : Местные новости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285860"/>
            <a:ext cx="30718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Wallpapers - Cats and lady-cats Pack# 15 (30 обоев) &quot; Красивые картинки, Обои для рабочего стола, Картинки на рабочий стол, Крас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3714752"/>
            <a:ext cx="3125152" cy="217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animals horses 1920x1080 wallpaper - Animals Horses HD Desktop Wallpaper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3857628"/>
            <a:ext cx="3143272" cy="202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В Королеве под Москвой обнаружены трупы 25 собак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1214422"/>
            <a:ext cx="32818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животные называются дикими?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В Тисменецькому районі запроваджено карантин у звязку з сказом : 989372 : Местные новости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06" y="1357298"/>
            <a:ext cx="25717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Шуточные детские стихи. - Для воспитателей детских садов - Мааам.ру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1357298"/>
            <a:ext cx="2157416" cy="214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Чем дальше в лес, тем больше мишки - Волгоград - МК Волгоград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3643314"/>
            <a:ext cx="2559372" cy="210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а The Scout Gray Wolf скачать бесплатно, без смс, без регистрации - тема для рабочего стола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3643314"/>
            <a:ext cx="2414906" cy="206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Squirrel on tree animal, Squirrel, Wallpaper Wallpapers And Backgrounds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3714752"/>
            <a:ext cx="3033720" cy="21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PICFUN.RU - Весь Мир улыбается ! &quot; Страница 6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596" y="1357298"/>
            <a:ext cx="31432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8620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животные называются домашними?</a:t>
            </a:r>
            <a:endParaRPr lang="ru-RU" dirty="0"/>
          </a:p>
        </p:txBody>
      </p:sp>
      <p:pic>
        <p:nvPicPr>
          <p:cNvPr id="4" name="Содержимое 3" descr="В Королеве под Москвой обнаружены трупы 25 собак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285860"/>
            <a:ext cx="235745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animals horses 1920x1080 wallpaper - Animals Horses HD Desktop Wallpaper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2214554"/>
            <a:ext cx="2312670" cy="216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Wallpapers - Cats and lady-cats Pack# 15 (30 обоев) &quot; Красивые картинки, Обои для рабочего стола, Картинки на рабочий стол, Крас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3643314"/>
            <a:ext cx="30089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то знает клички коров по месяцам? и почему куры не имеют имен?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3714752"/>
            <a:ext cx="278608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g1.liveinternet.ru/images/attach/c/6/89/292/89292655_3501548_koza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7884" y="1285860"/>
            <a:ext cx="286798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анк Обоев: обои Два лисёнка, фото - Обои для рабочего стола Два лисёнка фото - Раздел обоев: Хищники (животные)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0" y="2285992"/>
            <a:ext cx="371480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0"/>
            <a:ext cx="3429024" cy="257176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Загадка.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Рыжая плутовка 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Спряталась под ёлкой. 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Зайца ждёт хитрюга та. 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Как зовут её?..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 descr="6 Новосибирская открытая образовательная сеть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2214554"/>
            <a:ext cx="3000396" cy="348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00232" y="5786454"/>
            <a:ext cx="834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5786454"/>
            <a:ext cx="1110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Лисята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едведь украл у американца мешок семечек- DELFI Репортер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2357430"/>
            <a:ext cx="342902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428604"/>
            <a:ext cx="3071834" cy="16430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Загадка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Он в берлоге спит зимой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Под большущею сосной,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А когда придет весна,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Просыпается от сна.</a:t>
            </a:r>
          </a:p>
        </p:txBody>
      </p:sp>
      <p:pic>
        <p:nvPicPr>
          <p:cNvPr id="5" name="Рисунок 4" descr="Медвежата из Калининграда отправились в Малайзию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2357430"/>
            <a:ext cx="328614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71670" y="5286388"/>
            <a:ext cx="1318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Медведь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5214950"/>
            <a:ext cx="1640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Медвежата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тзывы на стихи, современная литература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714488"/>
            <a:ext cx="385765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571480"/>
            <a:ext cx="4071966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Загадка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зимой холодной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Ходит злой, голодный?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Волчата &quot; SFW - приколы, юмор, девки, дтп, машины, фото знаменитостей и многое другое.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785926"/>
            <a:ext cx="342902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5984" y="5214950"/>
            <a:ext cx="1315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Волчица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5214950"/>
            <a:ext cx="1252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Волчата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quirrel on the tree stem из Maksym Gorpenyuk, Роялти-фри стоковое фото #2144691 на Fotolia.ru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285992"/>
            <a:ext cx="3429024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0"/>
            <a:ext cx="3286148" cy="257176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Загадка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Пушистая и рыжая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На дереве живет.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 Сильными зубками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Орешки все грызёт.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5" name="Рисунок 4" descr="ГЛАВНЫЙ ЖЕНСКИЙ ФОРУМ СТРАНЫ Слово-картинка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357430"/>
            <a:ext cx="34290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00232" y="5286388"/>
            <a:ext cx="931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Белка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5143512"/>
            <a:ext cx="1327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Бельчата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ир в Фотографии - World In Photo 35 &quot; IMHOBest - все самое лучшее в дизайне. Скачать фото, картинки, обои, рисунки, иконки, кли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2143116"/>
            <a:ext cx="335758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500042"/>
            <a:ext cx="4000528" cy="150019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Загадка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Любит очень есть морковку,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Грызёт </a:t>
            </a:r>
            <a:r>
              <a:rPr lang="ru-RU" sz="2000" dirty="0" err="1">
                <a:solidFill>
                  <a:srgbClr val="002060"/>
                </a:solidFill>
              </a:rPr>
              <a:t>капусточку</a:t>
            </a:r>
            <a:r>
              <a:rPr lang="ru-RU" sz="2000" dirty="0">
                <a:solidFill>
                  <a:srgbClr val="002060"/>
                </a:solidFill>
              </a:rPr>
              <a:t> он ловко,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Белый, серый и косой,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Кто же это такой?</a:t>
            </a:r>
          </a:p>
        </p:txBody>
      </p:sp>
      <p:pic>
        <p:nvPicPr>
          <p:cNvPr id="5" name="Рисунок 4" descr="Три зайчика спят обои, фото, картинки.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2143116"/>
            <a:ext cx="328614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71670" y="5214950"/>
            <a:ext cx="1246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Зайчиха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5214950"/>
            <a:ext cx="1198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Зайчата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FUN.RU - Весь Мир улыбается ! &quot; Страница 6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285992"/>
            <a:ext cx="3214709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642918"/>
            <a:ext cx="3143272" cy="16430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Загадка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Не боится даже волка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Эта маленькая кроха.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У него есть острые иголки-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Защитят его надолго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 descr="Наум Приходящий - альбом &quot;Дача. Бычково / Лето 2009. / Ёжики. Лето 2009&quot; на Яндекс.Фотках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357430"/>
            <a:ext cx="35004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85918" y="5072074"/>
            <a:ext cx="1163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Ежиха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5072074"/>
            <a:ext cx="988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Ежата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такие дикие животные</a:t>
            </a:r>
            <a:r>
              <a:rPr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 природе диким животным надо самим заботиться о себе и своём потомстве. Они сами добывают себе пищу Сами делают себе жильё и вы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071546"/>
            <a:ext cx="764386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173</TotalTime>
  <Words>181</Words>
  <Application>Microsoft Office PowerPoint</Application>
  <PresentationFormat>Экран (4:3)</PresentationFormat>
  <Paragraphs>53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Презентация по окружающему миру «Дикие и домашние животные». </vt:lpstr>
      <vt:lpstr>Цели и задачи</vt:lpstr>
      <vt:lpstr>Загадка. Рыжая плутовка  Спряталась под ёлкой.  Зайца ждёт хитрюга та.  Как зовут её?.. </vt:lpstr>
      <vt:lpstr>Загадка Он в берлоге спит зимой Под большущею сосной, А когда придет весна, Просыпается от сна.</vt:lpstr>
      <vt:lpstr>Загадка Кто зимой холодной Ходит злой, голодный? </vt:lpstr>
      <vt:lpstr>Загадка Пушистая и рыжая  На дереве живет.  Сильными зубками  Орешки все грызёт. </vt:lpstr>
      <vt:lpstr>Загадка Любит очень есть морковку,  Грызёт капусточку он ловко,  Белый, серый и косой,  Кто же это такой?</vt:lpstr>
      <vt:lpstr>Загадка Не боится даже волка  Эта маленькая кроха.  У него есть острые иголки-  Защитят его надолго </vt:lpstr>
      <vt:lpstr>Кто такие дикие животные?</vt:lpstr>
      <vt:lpstr> Физкультминутка Щеткой чищу я щенка,                                                 Щекочу ему бока.                                                  Я по камешкам пошел - Шубку шелкову нашел. </vt:lpstr>
      <vt:lpstr>Загадка  Мягкие лапки, А в лапках - цап-царапки</vt:lpstr>
      <vt:lpstr>Загадка С хозяином дружит, Дом сторожит, Живет под крылечком, Хвост колечком.</vt:lpstr>
      <vt:lpstr>Загадка  Идет, идет, бородой трясет, Травки просит: "Ме-ме-ме, дай-ка вкусной мне-е-е". </vt:lpstr>
      <vt:lpstr>Загадка Очень быстро я скачу, 'Цок-цок' – копытами стучу, 'Иго-го' –громко кричу, Садись на спинку – прокачу! </vt:lpstr>
      <vt:lpstr>Загадка Каждый вечер, так легко, Она даёт нам молоко. Говорит она два слова, Как зовут её? </vt:lpstr>
      <vt:lpstr>Кто такие домашние животные? </vt:lpstr>
      <vt:lpstr>Дидактическая игра:  «Кто что ест?» </vt:lpstr>
      <vt:lpstr>Дидактическая игра:  «Кто что ест?»</vt:lpstr>
      <vt:lpstr>Дидактическая игра:  «Кто что ест?»</vt:lpstr>
      <vt:lpstr>Четвертый лишний   </vt:lpstr>
      <vt:lpstr>Четвертый лишний</vt:lpstr>
      <vt:lpstr>Какие животные называются дикими? </vt:lpstr>
      <vt:lpstr>Какие животные называются домашними?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окружающему миру «Дикие и домашние животные». </dc:title>
  <dc:creator>USER</dc:creator>
  <cp:lastModifiedBy>USER</cp:lastModifiedBy>
  <cp:revision>21</cp:revision>
  <dcterms:created xsi:type="dcterms:W3CDTF">2015-01-26T04:56:59Z</dcterms:created>
  <dcterms:modified xsi:type="dcterms:W3CDTF">2015-03-05T20:18:46Z</dcterms:modified>
</cp:coreProperties>
</file>