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B6B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70D8A-F4CA-4CF1-A4B4-6E8A41B70DA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BE237-D115-4E04-9450-A6E5DDE6B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ownloads\Russkie-narodnye-kolybel_nye-Bayu-bayushki-bayu(muzofon.com).mp3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tx1">
                  <a:lumMod val="10000"/>
                </a:schemeClr>
              </a:solidFill>
              <a:effectLst/>
            </a:endParaRPr>
          </a:p>
        </p:txBody>
      </p:sp>
      <p:pic>
        <p:nvPicPr>
          <p:cNvPr id="1026" name="Picture 2" descr="C:\Users\дом\Desktop\традиции на руси\1364001913_gnegoeueng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753100" cy="3838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95400" y="457200"/>
            <a:ext cx="6604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25000"/>
                  </a:schemeClr>
                </a:solidFill>
                <a:latin typeface="Monotype Corsiva" pitchFamily="66" charset="0"/>
              </a:rPr>
              <a:t>«Семейные обычаи на Руси»</a:t>
            </a:r>
            <a:endParaRPr lang="ru-RU" sz="4800" b="1" dirty="0">
              <a:solidFill>
                <a:schemeClr val="tx1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943600"/>
            <a:ext cx="3020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 Савенко М.С.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традиции на руси\44205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0"/>
            <a:ext cx="5351289" cy="66333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3276600"/>
            <a:ext cx="22860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пойдешь в группу попадешь.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дом\Desktop\традиции на руси\113604776_238248915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2057400"/>
            <a:ext cx="4548188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традиции на руси\Лесная-дор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8893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традиции на руси\44205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0"/>
            <a:ext cx="5351289" cy="66333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3048000"/>
            <a:ext cx="2286000" cy="28623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Прямо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пойдешь из леса уйдешь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пойдешь – ничего не найдешь.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пойдешь – много интересного найдешь.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традиции на руси\0_3e622_61e2623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620000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228600"/>
            <a:ext cx="34130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шагаем по тропинке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лесной тропинке длинной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Подними повыше ногу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Покажи другим дорогу!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традиции на руси\47129355_Okonesh_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467600" cy="57938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0"/>
            <a:ext cx="3157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изба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2743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шипит, и кряхтит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Воду быстро кипятит,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наелся угольков,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для нас и чай готов.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Кран на брюхе открывает,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Кипяточек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разливает.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дом\Desktop\традиции на руси\sa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2514600" cy="35958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1295400"/>
            <a:ext cx="2654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работает она,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будет голодная семья.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C:\Users\дом\Desktop\традиции на руси\печь-рус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09600"/>
            <a:ext cx="2514600" cy="2338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4800600"/>
            <a:ext cx="28818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Однорук, зато рогат,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 избе первейший хват.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Ухватил горшок —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в печку.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ухватистый!...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дом\Desktop\традиции на руси\130803269764095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19600"/>
            <a:ext cx="2667000" cy="2000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8200" y="4572000"/>
            <a:ext cx="2390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ты устал играть,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ложишься на...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рассвете и закате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Сладко спится на...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дом\Desktop\традиции на руси\3121_33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2415513" cy="3228157"/>
          </a:xfrm>
          <a:prstGeom prst="rect">
            <a:avLst/>
          </a:prstGeom>
          <a:noFill/>
        </p:spPr>
      </p:pic>
      <p:pic>
        <p:nvPicPr>
          <p:cNvPr id="1032" name="Picture 8" descr="C:\Users\дом\Desktop\1778003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-2286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традиции на руси\8554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638800" cy="4229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685800"/>
            <a:ext cx="5920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«Волшебная книга имен»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традиции на руси\1285144920_shutterstock_2214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15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3200400"/>
            <a:ext cx="24984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Сергей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"Ясный",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"Высокочтимый" (лат.)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676400"/>
            <a:ext cx="3069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Илья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греч. «Божья сила»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209800"/>
            <a:ext cx="3070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Эдуард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«Страж богатства»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819400"/>
            <a:ext cx="239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  <a:cs typeface="Times New Roman" pitchFamily="18" charset="0"/>
              </a:rPr>
              <a:t>Елисей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«Спасение»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352800"/>
            <a:ext cx="26547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Артем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«Безупречное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191000"/>
            <a:ext cx="254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Егор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«Хозяин земли»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4648200"/>
            <a:ext cx="27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Глеб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«Наследник бога»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1219200"/>
            <a:ext cx="2816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Даниил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«Спокойствие»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1905000"/>
            <a:ext cx="246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Кирилл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«Господин»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2590800"/>
            <a:ext cx="2518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Андрей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«Отважный»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1066800"/>
            <a:ext cx="217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Ольга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 Великая»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традиции на руси\1010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pic>
        <p:nvPicPr>
          <p:cNvPr id="4" name="Russkie-narodnye-kolybel_nye-Bayu-bayushki-bayu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145</Words>
  <Application>Microsoft Office PowerPoint</Application>
  <PresentationFormat>Экран (4:3)</PresentationFormat>
  <Paragraphs>31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31</cp:revision>
  <dcterms:created xsi:type="dcterms:W3CDTF">2015-01-18T07:20:58Z</dcterms:created>
  <dcterms:modified xsi:type="dcterms:W3CDTF">2015-01-21T04:44:20Z</dcterms:modified>
</cp:coreProperties>
</file>