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D0B7CE2-E978-4124-AF26-7E108C8401F8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D664C8-8806-41B2-AE51-1178CD306B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835747"/>
          </a:xfrm>
        </p:spPr>
        <p:txBody>
          <a:bodyPr>
            <a:prstTxWarp prst="textDeflateInflate">
              <a:avLst/>
            </a:prstTxWarp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«Зимой и летом одним цветом…»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08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" y="332656"/>
            <a:ext cx="9127232" cy="5907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41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391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912768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304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99089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414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83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</TotalTime>
  <Words>7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«Зимой и летом одним цветом…»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«Зимой и летом одним цветом…»</dc:title>
  <dc:creator>admin</dc:creator>
  <cp:lastModifiedBy>admin</cp:lastModifiedBy>
  <cp:revision>5</cp:revision>
  <dcterms:created xsi:type="dcterms:W3CDTF">2014-12-21T19:10:16Z</dcterms:created>
  <dcterms:modified xsi:type="dcterms:W3CDTF">2014-12-21T19:35:37Z</dcterms:modified>
</cp:coreProperties>
</file>