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256" r:id="rId2"/>
    <p:sldId id="287" r:id="rId3"/>
    <p:sldId id="280" r:id="rId4"/>
    <p:sldId id="284" r:id="rId5"/>
    <p:sldId id="283" r:id="rId6"/>
    <p:sldId id="282" r:id="rId7"/>
    <p:sldId id="281" r:id="rId8"/>
    <p:sldId id="278" r:id="rId9"/>
    <p:sldId id="297" r:id="rId10"/>
    <p:sldId id="310" r:id="rId11"/>
    <p:sldId id="300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86" r:id="rId24"/>
    <p:sldId id="288" r:id="rId25"/>
    <p:sldId id="289" r:id="rId26"/>
    <p:sldId id="290" r:id="rId27"/>
    <p:sldId id="295" r:id="rId28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59" d="100"/>
          <a:sy n="59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0B62E0-BAE2-43BF-AF3B-A4329A6AA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E1B02-5205-4161-8B0B-A64D8C85467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DE69-11AD-4050-A8C2-60396613C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AFA5-CB3B-4C95-93B4-36B94A5D4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11AC-63F0-480D-BFE7-13ED46FE9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42F3-51EE-4872-9B30-E2E98DF4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9C13-A531-4FFB-B272-2BDAB35A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B225-83F4-48F9-B261-308DDD60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6E8F-E57E-4B73-93A3-7C140673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86F4-6419-40F3-9FBA-685120D3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E655-9CC7-4754-B8FB-39E937907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7E71-9464-4598-A95A-74AE8296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416D-B9F2-4E85-A842-4742B7621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2455-E9BC-4E27-B30A-E82644830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94660-D012-4237-8D46-1C4EB0D9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33A5-0949-4477-A3B5-F43E2A846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10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11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11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1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1E5C67E-C898-4E43-94D6-305B38753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7;&#1086;&#1083;&#1100;&#1079;&#1086;&#1074;&#1072;&#1090;&#1077;&#1083;&#1100;\Desktop\&#1042;&#1072;&#1085;&#1103;\&#1055;&#1090;&#1080;&#1094;&#1099;%20&#1045;&#1074;&#1088;&#1086;&#1087;&#1099;%20-%20&#1050;&#1083;&#1077;&#1089;&#1090;-&#1077;&#1083;&#1086;&#1074;&#1080;&#1082;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87;&#1086;&#1083;&#1100;&#1079;&#1086;&#1074;&#1072;&#1090;&#1077;&#1083;&#1100;\Desktop\&#1042;&#1072;&#1085;&#1103;\&#1073;&#1086;&#1083;&#1100;&#1096;&#1072;&#1103;%20&#1089;&#1080;&#1085;&#1080;&#1094;&#1072;%20-%20&#1074;&#1077;&#1089;&#1077;&#1085;&#1085;&#1103;&#1103;%20&#1087;&#1077;&#1089;&#1077;&#1085;&#1082;&#1072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87;&#1086;&#1083;&#1100;&#1079;&#1086;&#1074;&#1072;&#1090;&#1077;&#1083;&#1100;\Desktop\&#1042;&#1072;&#1085;&#1103;\&#1057;&#1085;&#1077;&#1075;&#1080;&#1088;&#1100;%20-%20&#1057;&#1085;&#1077;&#1075;&#1080;&#1088;&#110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87;&#1086;&#1083;&#1100;&#1079;&#1086;&#1074;&#1072;&#1090;&#1077;&#1083;&#1100;\Desktop\&#1042;&#1072;&#1085;&#1103;\&#1043;&#1086;&#1083;&#1091;&#1073;&#1100;%20-%20&#1042;&#1086;&#1088;&#1082;&#1086;&#1074;&#1072;&#1085;&#1080;&#1077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87;&#1086;&#1083;&#1100;&#1079;&#1086;&#1074;&#1072;&#1090;&#1077;&#1083;&#1100;\Desktop\&#1042;&#1072;&#1085;&#1103;\&#1043;&#1086;&#1083;&#1086;&#1089;&#1072;%20&#1087;&#1090;&#1080;&#1094;%20-%20&#1082;&#1072;&#1088;&#1082;&#1072;&#1085;&#1100;&#1077;%20&#1080;%20&#1087;&#1077;&#1085;&#1080;&#1077;%20&#1074;&#1086;&#1088;&#1086;&#1085;&#1099;%20(&#1082;&#1072;&#1088;&#1082;&#1091;&#1096;&#1080;)%20-%20&#1071;%20&#1087;&#1086;&#1076;%20&#1090;&#1072;&#1082;&#1080;&#1077;%20&#1079;&#1074;&#1091;&#1082;&#1080;%20&#1082;&#1072;&#1078;&#1076;&#1086;&#1077;%20&#1091;&#1090;&#1088;&#1086;%20&#1087;&#1088;&#1086;&#1089;&#1099;&#1087;&#1072;&#1083;&#1089;&#1103;.%20&#1056;&#1086;&#1076;&#1085;&#1099;&#1099;&#1099;&#1077;%20xD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87;&#1086;&#1083;&#1100;&#1079;&#1086;&#1074;&#1072;&#1090;&#1077;&#1083;&#1100;\Desktop\&#1042;&#1072;&#1085;&#1103;\&#1057;&#1074;&#1080;&#1088;&#1080;&#1089;&#1090;&#1077;&#1083;&#1100;%20-%20&#1057;&#1074;&#1080;&#1088;&#1080;&#1089;&#1090;&#1077;&#1083;&#1100;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НОД в подготовительной группе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8392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Cambria" pitchFamily="18" charset="0"/>
              </a:rPr>
              <a:t>Презентация «Зимующие птицы»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Cambria" pitchFamily="18" charset="0"/>
              </a:rPr>
              <a:t>Агутина Мария Сергеевна</a:t>
            </a:r>
            <a:endParaRPr lang="ru-RU" sz="2800" dirty="0" smtClean="0">
              <a:latin typeface="Cambria" pitchFamily="18" charset="0"/>
            </a:endParaRPr>
          </a:p>
        </p:txBody>
      </p:sp>
      <p:pic>
        <p:nvPicPr>
          <p:cNvPr id="3076" name="Содержимое 8" descr="slide_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200400"/>
            <a:ext cx="54864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20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286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Клесты</a:t>
            </a:r>
            <a:r>
              <a:rPr lang="ru-RU" dirty="0" smtClean="0"/>
              <a:t> отличаются от других птиц </a:t>
            </a:r>
            <a:r>
              <a:rPr lang="ru-RU" dirty="0" err="1" smtClean="0"/>
              <a:t>прекрещенным</a:t>
            </a:r>
            <a:r>
              <a:rPr lang="ru-RU" dirty="0" smtClean="0"/>
              <a:t> клювом, с помощью которого они достают семена из шишек. Чаще всего встречается </a:t>
            </a:r>
            <a:r>
              <a:rPr lang="ru-RU" dirty="0" err="1" smtClean="0"/>
              <a:t>клёст-еловик</a:t>
            </a:r>
            <a:r>
              <a:rPr lang="ru-RU" dirty="0"/>
              <a:t> </a:t>
            </a:r>
            <a:r>
              <a:rPr lang="ru-RU" dirty="0" smtClean="0"/>
              <a:t>(ростом с воробья), который кормится семенами ели. Клесты могут выводить птенцов зимой!!! </a:t>
            </a:r>
          </a:p>
        </p:txBody>
      </p:sp>
      <p:pic>
        <p:nvPicPr>
          <p:cNvPr id="6" name="Птицы Европы - Клест-елов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676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лишнее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Найди лишнее. Щёлкни по нужной картинке.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86150"/>
            <a:ext cx="4495800" cy="3371850"/>
          </a:xfrm>
          <a:prstGeom prst="rect">
            <a:avLst/>
          </a:prstGeom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648200" cy="3352801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3486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35262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51"/>
            <a:ext cx="9296400" cy="687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Ласточка! Ты угадал?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86150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95800" cy="3124201"/>
          </a:xfrm>
          <a:prstGeom prst="rect">
            <a:avLst/>
          </a:prstGeom>
        </p:spPr>
      </p:pic>
      <p:pic>
        <p:nvPicPr>
          <p:cNvPr id="3" name="Рисунок 2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24200"/>
            <a:ext cx="4876800" cy="3733800"/>
          </a:xfrm>
          <a:prstGeom prst="rect">
            <a:avLst/>
          </a:prstGeom>
        </p:spPr>
      </p:pic>
      <p:pic>
        <p:nvPicPr>
          <p:cNvPr id="6" name="Рисунок 5" descr="40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4495800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Гусь! Ты угадал?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песенки этих птиц!)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3002844_f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1066800"/>
            <a:ext cx="1981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Синичка. </a:t>
            </a:r>
            <a:r>
              <a:rPr lang="ru-RU" sz="2000" dirty="0" smtClean="0">
                <a:latin typeface="Cambria" pitchFamily="18" charset="0"/>
              </a:rPr>
              <a:t>Грудка у неё жёлтая, черная голова и крылья. Зимой она питается ягодами рябины, семенами шишек, почками деревьев. Очень любит сырое мясо</a:t>
            </a:r>
            <a:r>
              <a:rPr lang="ru-RU" sz="2000" dirty="0" smtClean="0"/>
              <a:t>.</a:t>
            </a:r>
          </a:p>
        </p:txBody>
      </p:sp>
      <p:pic>
        <p:nvPicPr>
          <p:cNvPr id="10244" name="Содержимое 9" descr="p.major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36663"/>
            <a:ext cx="6553200" cy="5392737"/>
          </a:xfrm>
        </p:spPr>
      </p:pic>
      <p:pic>
        <p:nvPicPr>
          <p:cNvPr id="5" name="большая синица - весення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13"/>
            <a:ext cx="9144001" cy="689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птица выводит птенцов зимой?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4120754_crossbill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45" y="3456432"/>
            <a:ext cx="5018155" cy="3401568"/>
          </a:xfrm>
          <a:prstGeom prst="rect">
            <a:avLst/>
          </a:prstGeom>
        </p:spPr>
      </p:pic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14800" cy="3429000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0"/>
            <a:ext cx="5029200" cy="344465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67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Поддержите птиц зимой!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96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Cambria" pitchFamily="18" charset="0"/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помощью. И мы с вами должны помочь пережить зиму пернатым друзьям.</a:t>
            </a:r>
          </a:p>
        </p:txBody>
      </p:sp>
      <p:pic>
        <p:nvPicPr>
          <p:cNvPr id="17412" name="Содержимое 7" descr="0017-021-Zimnjaja-stolovaja-dlja-ptit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46783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Users\профи\Desktop\Новая папка\ac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mbria" pitchFamily="18" charset="0"/>
              </a:rPr>
              <a:t>Корм для зимующих птиц.</a:t>
            </a:r>
          </a:p>
        </p:txBody>
      </p:sp>
      <p:pic>
        <p:nvPicPr>
          <p:cNvPr id="18436" name="Picture 9" descr="C:\Users\профи\Desktop\Новая папка\c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20574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C:\Users\профи\Desktop\Новая папка\me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19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C:\Users\профи\Desktop\Новая папка\oa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C:\Users\профи\Desktop\Новая папка\ryabin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524000"/>
            <a:ext cx="2047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C:\Users\профи\Desktop\Новая папка\sunflo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419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mbria" pitchFamily="18" charset="0"/>
              </a:rPr>
              <a:t>Типы кормушек для   зимующих птиц</a:t>
            </a:r>
          </a:p>
        </p:txBody>
      </p:sp>
      <p:pic>
        <p:nvPicPr>
          <p:cNvPr id="19459" name="Picture 2" descr="C:\Users\профи\Desktop\Новая папка\0_1ca74_43193c6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282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профи\Desktop\Новая папка\ca2ed3d1e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29559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профи\Desktop\Новая папка\P120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рофи\Desktop\Новая папка\129797888177001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54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профи\Desktop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профи\Desktop\Новая папка\про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657600"/>
            <a:ext cx="3067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514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Спасибо за внимание!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7086600" y="1219200"/>
            <a:ext cx="2057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Снегирь</a:t>
            </a:r>
            <a:r>
              <a:rPr lang="ru-RU" sz="2000" dirty="0" smtClean="0">
                <a:latin typeface="Cambria" pitchFamily="18" charset="0"/>
              </a:rPr>
              <a:t> чуть крупнее воробья. У него красная грудка, голубовато-серая спинка, головка и крылья черные. Он прилетает к нам с первым снегом, любит ягоды рябины.</a:t>
            </a:r>
          </a:p>
        </p:txBody>
      </p:sp>
      <p:pic>
        <p:nvPicPr>
          <p:cNvPr id="11268" name="Picture 11" descr="Снегирь -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7000" y="1295400"/>
            <a:ext cx="6883400" cy="5362575"/>
          </a:xfrm>
        </p:spPr>
      </p:pic>
      <p:pic>
        <p:nvPicPr>
          <p:cNvPr id="5" name="Снегирь - 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62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219200"/>
            <a:ext cx="3124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Cambria" pitchFamily="18" charset="0"/>
              </a:rPr>
              <a:t> зимой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дятлы</a:t>
            </a:r>
            <a:r>
              <a:rPr lang="ru-RU" sz="2000" dirty="0" smtClean="0">
                <a:latin typeface="Cambria" pitchFamily="18" charset="0"/>
              </a:rPr>
              <a:t> питаются  семенами хвойных деревьев. Окраска оперения у дятлов разнообразна, но у большинства видов яркая — черная, зеленая или пестрая. Это одна из очень полезных птиц наших лесов: работает круглый год по уничтожению вредителей. Является лесным доктором .</a:t>
            </a:r>
          </a:p>
        </p:txBody>
      </p:sp>
      <p:pic>
        <p:nvPicPr>
          <p:cNvPr id="12292" name="Содержимое 7" descr="1288334554_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46188"/>
            <a:ext cx="5486400" cy="532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219200"/>
            <a:ext cx="2514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Воробей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</a:p>
        </p:txBody>
      </p:sp>
      <p:pic>
        <p:nvPicPr>
          <p:cNvPr id="13316" name="Содержимое 7" descr="spar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5948363" cy="532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219200"/>
            <a:ext cx="2438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Голубь</a:t>
            </a:r>
            <a:r>
              <a:rPr lang="ru-RU" sz="2000" dirty="0" smtClean="0">
                <a:latin typeface="Cambria" pitchFamily="18" charset="0"/>
              </a:rPr>
              <a:t>  Обладает прекрасным зрением – различает цвета радуги. Питается растительными кормами: семенами, ягодами, плодами фруктовых деревьев. Голуби очень привязаны к людям</a:t>
            </a:r>
            <a:r>
              <a:rPr lang="ru-RU" sz="2000" dirty="0" smtClean="0"/>
              <a:t>.</a:t>
            </a:r>
          </a:p>
        </p:txBody>
      </p:sp>
      <p:pic>
        <p:nvPicPr>
          <p:cNvPr id="14340" name="Содержимое 7" descr="sizyj-golub1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90625"/>
            <a:ext cx="5943600" cy="5286375"/>
          </a:xfrm>
        </p:spPr>
      </p:pic>
      <p:pic>
        <p:nvPicPr>
          <p:cNvPr id="5" name="Голубь - Ворко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0" y="1295400"/>
            <a:ext cx="2819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Вороны</a:t>
            </a:r>
            <a:r>
              <a:rPr lang="ru-RU" sz="2000" dirty="0" smtClean="0">
                <a:latin typeface="Cambria" pitchFamily="18" charset="0"/>
              </a:rPr>
              <a:t> очень умны. Оперение — чёрное с зелёными отблесками. Ест ворона всё. Падаль, мыши, птички и их яйца,  черви и жуки, рыба, овощи, фрукты, сыр, творог – всё ей годится. В природе ворона безусловно полезна, но вблизи человеческого жилья становится воровкой</a:t>
            </a:r>
            <a:r>
              <a:rPr lang="ru-RU" sz="2000" dirty="0" smtClean="0"/>
              <a:t>.</a:t>
            </a:r>
          </a:p>
        </p:txBody>
      </p:sp>
      <p:pic>
        <p:nvPicPr>
          <p:cNvPr id="15364" name="Содержимое 9" descr="Corvus_corone_Rabenkrähe_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74850"/>
            <a:ext cx="5791200" cy="4273550"/>
          </a:xfrm>
        </p:spPr>
      </p:pic>
      <p:pic>
        <p:nvPicPr>
          <p:cNvPr id="5" name="Голоса птиц - карканье и пение вороны (каркуши) - Я под такие звуки каждое утро просыпался. Родныыые x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172200" y="1219200"/>
            <a:ext cx="2819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Сорока</a:t>
            </a:r>
            <a:r>
              <a:rPr lang="ru-RU" sz="2000" dirty="0" smtClean="0">
                <a:latin typeface="Cambria" pitchFamily="18" charset="0"/>
              </a:rPr>
              <a:t> всеядная птица. Голова, шея, грудь и спина чёрные, живот и плечи белые. Она питается как животным, так и растительным кормом. Пищу – насекомых, пауков и мокриц – сорока ищет на земле. К сожалению, сороки часто поселяются в садах и разоряют гнёзда певчих птиц.</a:t>
            </a:r>
          </a:p>
        </p:txBody>
      </p:sp>
      <p:pic>
        <p:nvPicPr>
          <p:cNvPr id="16388" name="Содержимое 9" descr="1201091238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5665788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pic>
        <p:nvPicPr>
          <p:cNvPr id="6" name="Содержимое 5" descr="83002844_f0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5638799" cy="486103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48400" y="1600200"/>
            <a:ext cx="2438400" cy="4530725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Свиристель </a:t>
            </a:r>
            <a:r>
              <a:rPr lang="ru-RU" sz="1800" dirty="0" smtClean="0"/>
              <a:t>можно заметить по хохолку на голове. Песня свиристели журчащая трель «</a:t>
            </a:r>
            <a:r>
              <a:rPr lang="ru-RU" sz="1800" dirty="0" err="1" smtClean="0"/>
              <a:t>сви-ри-ри-ри</a:t>
            </a:r>
            <a:r>
              <a:rPr lang="ru-RU" sz="1800" dirty="0" smtClean="0"/>
              <a:t>».Птицы Держаться большими стаями. Летом питаются насекомыми, личинками, а зимой ягодами и плодами (рябиной, калиной).</a:t>
            </a:r>
            <a:endParaRPr lang="ru-RU" sz="1800" dirty="0"/>
          </a:p>
        </p:txBody>
      </p:sp>
      <p:pic>
        <p:nvPicPr>
          <p:cNvPr id="7" name="Свиристель - Свиристель.mp3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501</Words>
  <Application>Microsoft Office PowerPoint</Application>
  <PresentationFormat>Экран (4:3)</PresentationFormat>
  <Paragraphs>32</Paragraphs>
  <Slides>27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Глобус</vt:lpstr>
      <vt:lpstr>НОД в подготовительной группе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Слайд 10</vt:lpstr>
      <vt:lpstr>Выбери лишнее</vt:lpstr>
      <vt:lpstr>Слайд 12</vt:lpstr>
      <vt:lpstr>Слайд 13</vt:lpstr>
      <vt:lpstr>Слайд 14</vt:lpstr>
      <vt:lpstr>Слайд 15</vt:lpstr>
      <vt:lpstr>Назови песенки этих птиц!)</vt:lpstr>
      <vt:lpstr>Слайд 17</vt:lpstr>
      <vt:lpstr>Слайд 18</vt:lpstr>
      <vt:lpstr>Слайд 19</vt:lpstr>
      <vt:lpstr>Слайд 20</vt:lpstr>
      <vt:lpstr>Какая птица выводит птенцов зимой?</vt:lpstr>
      <vt:lpstr>Слайд 22</vt:lpstr>
      <vt:lpstr>Поддержите птиц зимой!</vt:lpstr>
      <vt:lpstr>Корм для зимующих птиц.</vt:lpstr>
      <vt:lpstr>Типы кормушек для   зимующих птиц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дом</cp:lastModifiedBy>
  <cp:revision>64</cp:revision>
  <cp:lastPrinted>1601-01-01T00:00:00Z</cp:lastPrinted>
  <dcterms:created xsi:type="dcterms:W3CDTF">2010-11-13T12:11:51Z</dcterms:created>
  <dcterms:modified xsi:type="dcterms:W3CDTF">2015-01-11T12:58:13Z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