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1" r:id="rId8"/>
    <p:sldId id="260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060848"/>
            <a:ext cx="6172200" cy="1894362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2800" dirty="0" smtClean="0"/>
              <a:t>ТЕМАТИЧЕСКИЙ ПРОЕКТ </a:t>
            </a:r>
            <a:br>
              <a:rPr lang="ru-RU" sz="2800" dirty="0" smtClean="0"/>
            </a:br>
            <a:r>
              <a:rPr lang="ru-RU" sz="2800" dirty="0" smtClean="0"/>
              <a:t>«Я И МОЯ СЕМЬЯ»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0179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Воспитатель МКДОУ города </a:t>
            </a:r>
            <a:r>
              <a:rPr lang="ru-RU" dirty="0"/>
              <a:t>Н</a:t>
            </a:r>
            <a:r>
              <a:rPr lang="ru-RU" dirty="0" smtClean="0"/>
              <a:t>овосибирска </a:t>
            </a:r>
          </a:p>
          <a:p>
            <a:pPr algn="ctr"/>
            <a:r>
              <a:rPr lang="ru-RU" dirty="0" smtClean="0"/>
              <a:t>«Детского сада компенсирующего вида № 282» Макарова Л.Н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0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852936"/>
            <a:ext cx="3059195" cy="38968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45723"/>
            <a:ext cx="3312368" cy="26003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3593971" cy="28083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2293"/>
            <a:ext cx="7467600" cy="1143000"/>
          </a:xfrm>
        </p:spPr>
        <p:txBody>
          <a:bodyPr/>
          <a:lstStyle/>
          <a:p>
            <a:r>
              <a:rPr lang="ru-RU" b="1" dirty="0" smtClean="0"/>
              <a:t>Генеалогическое древо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0565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32368"/>
            <a:ext cx="3024337" cy="33663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4484">
            <a:off x="2924026" y="2941009"/>
            <a:ext cx="2962052" cy="36320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Когда я был маленьким…</a:t>
            </a:r>
            <a:endParaRPr lang="ru-RU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745" y="794000"/>
            <a:ext cx="2866711" cy="364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08509"/>
            <a:ext cx="3680073" cy="362611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8" y="3010934"/>
            <a:ext cx="3090685" cy="38541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980728"/>
            <a:ext cx="2824328" cy="35640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b="1" dirty="0" smtClean="0"/>
              <a:t>Откуда берутся дети?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7349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140968"/>
            <a:ext cx="2736304" cy="34855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052736"/>
            <a:ext cx="2984360" cy="34995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61485"/>
            <a:ext cx="2808312" cy="3510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Мама, папа, брат и я - наша дружная семья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1939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85020"/>
            <a:ext cx="3096344" cy="39625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699132"/>
            <a:ext cx="2808312" cy="36106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052736"/>
            <a:ext cx="2846555" cy="23911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/>
              <a:t>Мои пять чувств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21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 я расту</a:t>
            </a:r>
            <a:endParaRPr lang="ru-RU" b="1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88840"/>
            <a:ext cx="3342390" cy="4277464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338" y="2132855"/>
            <a:ext cx="3204022" cy="410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641813"/>
            <a:ext cx="3392404" cy="43010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404842"/>
            <a:ext cx="2560827" cy="324676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16632"/>
            <a:ext cx="2624320" cy="32882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Какие мы разные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083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7" y="1391028"/>
            <a:ext cx="3521441" cy="27580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22" y="1052736"/>
            <a:ext cx="3508398" cy="274144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149080"/>
            <a:ext cx="3240360" cy="25320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/>
              <a:t>Мы похожи?!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241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51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ТЕМАТИЧЕСКИЙ ПРОЕКТ  «Я И МОЯ СЕМЬЯ» </vt:lpstr>
      <vt:lpstr>Генеалогическое древо</vt:lpstr>
      <vt:lpstr>Когда я был маленьким…</vt:lpstr>
      <vt:lpstr>Откуда берутся дети?</vt:lpstr>
      <vt:lpstr>Мама, папа, брат и я - наша дружная семья</vt:lpstr>
      <vt:lpstr>Мои пять чувств</vt:lpstr>
      <vt:lpstr>Как я расту</vt:lpstr>
      <vt:lpstr>Какие мы разные</vt:lpstr>
      <vt:lpstr>Мы похожи?!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ТЕМАТИЧЕСКИЙ ПРОЕКТ  «Я И МОЯ СЕМЬЯ»</dc:title>
  <dc:creator>Roman</dc:creator>
  <cp:lastModifiedBy>Roman</cp:lastModifiedBy>
  <cp:revision>9</cp:revision>
  <dcterms:modified xsi:type="dcterms:W3CDTF">2015-02-01T09:36:59Z</dcterms:modified>
</cp:coreProperties>
</file>