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59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53959-953D-4A3D-93EB-B0CDCE0B272E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48E76-592A-4C85-84B8-B6E9CEC1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31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59A5-1C6B-480A-894F-36BF85C458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642938"/>
            <a:ext cx="7848872" cy="1470025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  <a:t>Правила поведения в природе </a:t>
            </a:r>
            <a:br>
              <a:rPr lang="ru-RU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</a:br>
            <a:r>
              <a:rPr lang="ru-RU" sz="2800" i="1" u="sng" dirty="0" smtClean="0">
                <a:solidFill>
                  <a:srgbClr val="0070C0"/>
                </a:solidFill>
                <a:latin typeface="Century" pitchFamily="18" charset="0"/>
                <a:cs typeface="BrowalliaUPC" pitchFamily="34" charset="-34"/>
              </a:rPr>
              <a:t>вторая часть</a:t>
            </a:r>
            <a:endParaRPr lang="ru-RU" i="1" u="sng" dirty="0">
              <a:solidFill>
                <a:srgbClr val="0070C0"/>
              </a:solidFill>
              <a:latin typeface="Century" pitchFamily="18" charset="0"/>
              <a:cs typeface="BrowalliaUPC" pitchFamily="34" charset="-34"/>
            </a:endParaRPr>
          </a:p>
        </p:txBody>
      </p:sp>
      <p:pic>
        <p:nvPicPr>
          <p:cNvPr id="1026" name="Picture 2" descr="F:\экология\prp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718967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1" y="5500702"/>
            <a:ext cx="79296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100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2000" b="1" cap="none" spc="100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8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 разжигай костер в лесу без взрослых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F:\экол\CCI11062014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50535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1714489"/>
            <a:ext cx="257176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В лесу очень сухо бывает порой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Костер обернется серьезной бедой !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Представьте , что пламя легко разгорится,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Начнет полыхать, разбегаться, искрится-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Его потушить невозможно тогда…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Пожары лесные – большая беда!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44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ловите бабочек и стрекоз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экол\CCI11062014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15404" cy="49914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572264" y="1857364"/>
            <a:ext cx="234711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Бабочка цветная 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на тобой порхает…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Стрекоза резвится , 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Пляшет, веселится …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Лету все так рады!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Их ловить не надо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Пусть себе летают</a:t>
            </a:r>
          </a:p>
          <a:p>
            <a:pPr algn="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Землю украшают…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9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кология\ЭКОЛОГИЯ\CCI06062014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64513" y="-464371"/>
            <a:ext cx="5286412" cy="87868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</a:rPr>
              <a:t>Не рви цветы в лесу и на лугу</a:t>
            </a:r>
            <a:endParaRPr lang="ru-RU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428868"/>
            <a:ext cx="22860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Цветок на лугу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Я сорвал на бегу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Сорвал, а зачем-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Объяснить не могу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В стакане он день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Простоял и завял.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А сколько бы он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На лугу простоял?</a:t>
            </a:r>
          </a:p>
          <a:p>
            <a:pPr algn="ctr"/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В.Викторова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9529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забирай из леса животных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F:\экология\ЭКОЛОГИЯ\CCI06062014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17787" y="-260456"/>
            <a:ext cx="4836991" cy="8643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5856" y="2786058"/>
            <a:ext cx="2588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ежиков и белок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Лес дом родной.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 живут там смело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летом и зимой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3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0.radikal.ru/i312/1103/c8/d01a2ab71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6096000" cy="41434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580" y="5357826"/>
            <a:ext cx="64294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КОНЕЦ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601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Правила поведения в природе  вторая часть</vt:lpstr>
      <vt:lpstr>Не разжигай костер в лесу без взрослых</vt:lpstr>
      <vt:lpstr>Не ловите бабочек и стрекоз</vt:lpstr>
      <vt:lpstr>Не рви цветы в лесу и на лугу</vt:lpstr>
      <vt:lpstr>Не забирай из леса животных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природе</dc:title>
  <dc:creator>User</dc:creator>
  <cp:lastModifiedBy>Юлия Прохорова</cp:lastModifiedBy>
  <cp:revision>4</cp:revision>
  <dcterms:created xsi:type="dcterms:W3CDTF">2014-11-15T12:15:44Z</dcterms:created>
  <dcterms:modified xsi:type="dcterms:W3CDTF">2015-01-08T11:57:49Z</dcterms:modified>
</cp:coreProperties>
</file>