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6DD0B-2907-4BF0-A3D7-FB1BC8571457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D641B6-C1EC-4225-84C9-5FAB6E967225}">
      <dgm:prSet phldrT="[Текст]"/>
      <dgm:spPr/>
      <dgm:t>
        <a:bodyPr/>
        <a:lstStyle/>
        <a:p>
          <a:r>
            <a:rPr lang="ru-RU" dirty="0" smtClean="0"/>
            <a:t>Храмы на территории Самарской Луки</a:t>
          </a:r>
          <a:endParaRPr lang="ru-RU" dirty="0"/>
        </a:p>
      </dgm:t>
    </dgm:pt>
    <dgm:pt modelId="{913C25DE-D847-4AE0-B1F9-890A8EE35FAE}" type="parTrans" cxnId="{A03ABB50-6A0D-4E9D-B729-DECF169B12F0}">
      <dgm:prSet/>
      <dgm:spPr/>
      <dgm:t>
        <a:bodyPr/>
        <a:lstStyle/>
        <a:p>
          <a:endParaRPr lang="ru-RU"/>
        </a:p>
      </dgm:t>
    </dgm:pt>
    <dgm:pt modelId="{8DC30D2C-28E5-4D20-A3C4-677376C387D9}" type="sibTrans" cxnId="{A03ABB50-6A0D-4E9D-B729-DECF169B12F0}">
      <dgm:prSet/>
      <dgm:spPr/>
      <dgm:t>
        <a:bodyPr/>
        <a:lstStyle/>
        <a:p>
          <a:endParaRPr lang="ru-RU"/>
        </a:p>
      </dgm:t>
    </dgm:pt>
    <dgm:pt modelId="{215A2468-925E-4DDC-9043-9B558F3FC65C}">
      <dgm:prSet phldrT="[Текст]"/>
      <dgm:spPr/>
      <dgm:t>
        <a:bodyPr/>
        <a:lstStyle/>
        <a:p>
          <a:r>
            <a:rPr lang="ru-RU" dirty="0" smtClean="0"/>
            <a:t>Исторические достопримечательности Самарской Луки</a:t>
          </a:r>
          <a:endParaRPr lang="ru-RU" dirty="0"/>
        </a:p>
      </dgm:t>
    </dgm:pt>
    <dgm:pt modelId="{E650DD1E-D151-4F0C-8092-ACABDF9458C0}" type="parTrans" cxnId="{1ADF7D47-390E-4712-A6C4-F7D08730C1CB}">
      <dgm:prSet/>
      <dgm:spPr/>
      <dgm:t>
        <a:bodyPr/>
        <a:lstStyle/>
        <a:p>
          <a:endParaRPr lang="ru-RU"/>
        </a:p>
      </dgm:t>
    </dgm:pt>
    <dgm:pt modelId="{DBFBD630-26FF-4ACF-BA6B-07ADCD053971}" type="sibTrans" cxnId="{1ADF7D47-390E-4712-A6C4-F7D08730C1CB}">
      <dgm:prSet/>
      <dgm:spPr/>
      <dgm:t>
        <a:bodyPr/>
        <a:lstStyle/>
        <a:p>
          <a:endParaRPr lang="ru-RU"/>
        </a:p>
      </dgm:t>
    </dgm:pt>
    <dgm:pt modelId="{8C3EA1B2-A4F8-41C5-8C32-05F871AAD82E}">
      <dgm:prSet phldrT="[Текст]"/>
      <dgm:spPr/>
      <dgm:t>
        <a:bodyPr/>
        <a:lstStyle/>
        <a:p>
          <a:r>
            <a:rPr lang="ru-RU" dirty="0" smtClean="0"/>
            <a:t>Геологические достопримечательности Самарской Луки</a:t>
          </a:r>
          <a:endParaRPr lang="ru-RU" dirty="0"/>
        </a:p>
      </dgm:t>
    </dgm:pt>
    <dgm:pt modelId="{A16698C9-8BA5-4EBC-BA5D-99416A8EE257}" type="parTrans" cxnId="{DB41BAF2-80E2-4370-8DF6-A9D7F22FB5B5}">
      <dgm:prSet/>
      <dgm:spPr/>
      <dgm:t>
        <a:bodyPr/>
        <a:lstStyle/>
        <a:p>
          <a:endParaRPr lang="ru-RU"/>
        </a:p>
      </dgm:t>
    </dgm:pt>
    <dgm:pt modelId="{FB9BF893-AE74-48A0-BB8D-B7AA9B522ADC}" type="sibTrans" cxnId="{DB41BAF2-80E2-4370-8DF6-A9D7F22FB5B5}">
      <dgm:prSet/>
      <dgm:spPr/>
      <dgm:t>
        <a:bodyPr/>
        <a:lstStyle/>
        <a:p>
          <a:endParaRPr lang="ru-RU"/>
        </a:p>
      </dgm:t>
    </dgm:pt>
    <dgm:pt modelId="{0B23B17B-52EA-4E13-812B-66DD597BA7C5}">
      <dgm:prSet phldrT="[Текст]"/>
      <dgm:spPr/>
      <dgm:t>
        <a:bodyPr/>
        <a:lstStyle/>
        <a:p>
          <a:r>
            <a:rPr lang="ru-RU" dirty="0" smtClean="0"/>
            <a:t>Водоемы Самарской Луки</a:t>
          </a:r>
          <a:endParaRPr lang="ru-RU" dirty="0"/>
        </a:p>
      </dgm:t>
    </dgm:pt>
    <dgm:pt modelId="{6E5A2D06-A107-4A8B-836D-4B3072B56D61}" type="parTrans" cxnId="{65194A28-BF05-498E-9E1A-72D81617F9FF}">
      <dgm:prSet/>
      <dgm:spPr/>
      <dgm:t>
        <a:bodyPr/>
        <a:lstStyle/>
        <a:p>
          <a:endParaRPr lang="ru-RU"/>
        </a:p>
      </dgm:t>
    </dgm:pt>
    <dgm:pt modelId="{DB7DC2B2-2239-4611-81C1-E7EE525755C9}" type="sibTrans" cxnId="{65194A28-BF05-498E-9E1A-72D81617F9FF}">
      <dgm:prSet/>
      <dgm:spPr/>
      <dgm:t>
        <a:bodyPr/>
        <a:lstStyle/>
        <a:p>
          <a:endParaRPr lang="ru-RU"/>
        </a:p>
      </dgm:t>
    </dgm:pt>
    <dgm:pt modelId="{18057C36-369D-4151-8D43-1792AE993E6C}" type="pres">
      <dgm:prSet presAssocID="{6546DD0B-2907-4BF0-A3D7-FB1BC8571457}" presName="linear" presStyleCnt="0">
        <dgm:presLayoutVars>
          <dgm:dir/>
          <dgm:resizeHandles val="exact"/>
        </dgm:presLayoutVars>
      </dgm:prSet>
      <dgm:spPr/>
    </dgm:pt>
    <dgm:pt modelId="{815E898A-549C-465F-8E4C-4A55C4516666}" type="pres">
      <dgm:prSet presAssocID="{4BD641B6-C1EC-4225-84C9-5FAB6E967225}" presName="comp" presStyleCnt="0"/>
      <dgm:spPr/>
    </dgm:pt>
    <dgm:pt modelId="{5998C535-8D35-4113-B495-A3641743710F}" type="pres">
      <dgm:prSet presAssocID="{4BD641B6-C1EC-4225-84C9-5FAB6E967225}" presName="box" presStyleLbl="node1" presStyleIdx="0" presStyleCnt="4"/>
      <dgm:spPr/>
      <dgm:t>
        <a:bodyPr/>
        <a:lstStyle/>
        <a:p>
          <a:endParaRPr lang="ru-RU"/>
        </a:p>
      </dgm:t>
    </dgm:pt>
    <dgm:pt modelId="{1D77198D-5B1B-4139-AED9-7DCBB352D1E2}" type="pres">
      <dgm:prSet presAssocID="{4BD641B6-C1EC-4225-84C9-5FAB6E96722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CF2773-E210-428B-8614-3EF6FDCC279C}" type="pres">
      <dgm:prSet presAssocID="{4BD641B6-C1EC-4225-84C9-5FAB6E96722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27717-2ABD-4392-9723-AF7FBBF28AD0}" type="pres">
      <dgm:prSet presAssocID="{8DC30D2C-28E5-4D20-A3C4-677376C387D9}" presName="spacer" presStyleCnt="0"/>
      <dgm:spPr/>
    </dgm:pt>
    <dgm:pt modelId="{54D4DAB1-10B5-4157-A4D6-12894CB33BD3}" type="pres">
      <dgm:prSet presAssocID="{215A2468-925E-4DDC-9043-9B558F3FC65C}" presName="comp" presStyleCnt="0"/>
      <dgm:spPr/>
    </dgm:pt>
    <dgm:pt modelId="{EE3823CA-40C1-4B1C-9E9C-F4803E154DD0}" type="pres">
      <dgm:prSet presAssocID="{215A2468-925E-4DDC-9043-9B558F3FC65C}" presName="box" presStyleLbl="node1" presStyleIdx="1" presStyleCnt="4"/>
      <dgm:spPr/>
      <dgm:t>
        <a:bodyPr/>
        <a:lstStyle/>
        <a:p>
          <a:endParaRPr lang="ru-RU"/>
        </a:p>
      </dgm:t>
    </dgm:pt>
    <dgm:pt modelId="{9FAB7D9B-AC78-4D58-9A19-B601F9346636}" type="pres">
      <dgm:prSet presAssocID="{215A2468-925E-4DDC-9043-9B558F3FC65C}" presName="img" presStyleLbl="fgImgPlace1" presStyleIdx="1" presStyleCnt="4" custLinFactNeighborX="-2546" custLinFactNeighborY="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9845CB-887F-4664-984A-8F634C3F6ED1}" type="pres">
      <dgm:prSet presAssocID="{215A2468-925E-4DDC-9043-9B558F3FC65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21FC0-9AE5-44EB-AF2F-3911350725EB}" type="pres">
      <dgm:prSet presAssocID="{DBFBD630-26FF-4ACF-BA6B-07ADCD053971}" presName="spacer" presStyleCnt="0"/>
      <dgm:spPr/>
    </dgm:pt>
    <dgm:pt modelId="{A52CE24F-2CF1-4AD0-9ED0-E60DEAF98CC0}" type="pres">
      <dgm:prSet presAssocID="{8C3EA1B2-A4F8-41C5-8C32-05F871AAD82E}" presName="comp" presStyleCnt="0"/>
      <dgm:spPr/>
    </dgm:pt>
    <dgm:pt modelId="{F3F29D9C-988A-4394-8608-3ABD6CFE8494}" type="pres">
      <dgm:prSet presAssocID="{8C3EA1B2-A4F8-41C5-8C32-05F871AAD82E}" presName="box" presStyleLbl="node1" presStyleIdx="2" presStyleCnt="4"/>
      <dgm:spPr/>
      <dgm:t>
        <a:bodyPr/>
        <a:lstStyle/>
        <a:p>
          <a:endParaRPr lang="ru-RU"/>
        </a:p>
      </dgm:t>
    </dgm:pt>
    <dgm:pt modelId="{E3C7C690-D725-421A-BEA3-166337D4072F}" type="pres">
      <dgm:prSet presAssocID="{8C3EA1B2-A4F8-41C5-8C32-05F871AAD82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C3B00D-C977-48EC-85AD-EDECFD937F42}" type="pres">
      <dgm:prSet presAssocID="{8C3EA1B2-A4F8-41C5-8C32-05F871AAD82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93521-04CA-42B2-89B2-451E000346C3}" type="pres">
      <dgm:prSet presAssocID="{FB9BF893-AE74-48A0-BB8D-B7AA9B522ADC}" presName="spacer" presStyleCnt="0"/>
      <dgm:spPr/>
    </dgm:pt>
    <dgm:pt modelId="{F91E608C-AE8C-4855-9146-FF2B525ECF81}" type="pres">
      <dgm:prSet presAssocID="{0B23B17B-52EA-4E13-812B-66DD597BA7C5}" presName="comp" presStyleCnt="0"/>
      <dgm:spPr/>
    </dgm:pt>
    <dgm:pt modelId="{FAD1A9B2-41FB-44C3-98DF-8DFCF88637BA}" type="pres">
      <dgm:prSet presAssocID="{0B23B17B-52EA-4E13-812B-66DD597BA7C5}" presName="box" presStyleLbl="node1" presStyleIdx="3" presStyleCnt="4"/>
      <dgm:spPr/>
    </dgm:pt>
    <dgm:pt modelId="{C53FE08C-EB18-4D9C-86DB-2F75CC3B0805}" type="pres">
      <dgm:prSet presAssocID="{0B23B17B-52EA-4E13-812B-66DD597BA7C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CA1594A-5DE7-4EC2-9B17-65BC20886E76}" type="pres">
      <dgm:prSet presAssocID="{0B23B17B-52EA-4E13-812B-66DD597BA7C5}" presName="text" presStyleLbl="node1" presStyleIdx="3" presStyleCnt="4">
        <dgm:presLayoutVars>
          <dgm:bulletEnabled val="1"/>
        </dgm:presLayoutVars>
      </dgm:prSet>
      <dgm:spPr/>
    </dgm:pt>
  </dgm:ptLst>
  <dgm:cxnLst>
    <dgm:cxn modelId="{C0C552B1-D6A5-4939-A271-C73E67355CA5}" type="presOf" srcId="{8C3EA1B2-A4F8-41C5-8C32-05F871AAD82E}" destId="{F3F29D9C-988A-4394-8608-3ABD6CFE8494}" srcOrd="0" destOrd="0" presId="urn:microsoft.com/office/officeart/2005/8/layout/vList4"/>
    <dgm:cxn modelId="{35462692-73D8-477C-B417-1862A7066583}" type="presOf" srcId="{8C3EA1B2-A4F8-41C5-8C32-05F871AAD82E}" destId="{62C3B00D-C977-48EC-85AD-EDECFD937F42}" srcOrd="1" destOrd="0" presId="urn:microsoft.com/office/officeart/2005/8/layout/vList4"/>
    <dgm:cxn modelId="{A03ABB50-6A0D-4E9D-B729-DECF169B12F0}" srcId="{6546DD0B-2907-4BF0-A3D7-FB1BC8571457}" destId="{4BD641B6-C1EC-4225-84C9-5FAB6E967225}" srcOrd="0" destOrd="0" parTransId="{913C25DE-D847-4AE0-B1F9-890A8EE35FAE}" sibTransId="{8DC30D2C-28E5-4D20-A3C4-677376C387D9}"/>
    <dgm:cxn modelId="{63AC43FE-071D-4BCC-8976-3515F4F8CA56}" type="presOf" srcId="{0B23B17B-52EA-4E13-812B-66DD597BA7C5}" destId="{FAD1A9B2-41FB-44C3-98DF-8DFCF88637BA}" srcOrd="0" destOrd="0" presId="urn:microsoft.com/office/officeart/2005/8/layout/vList4"/>
    <dgm:cxn modelId="{DB41BAF2-80E2-4370-8DF6-A9D7F22FB5B5}" srcId="{6546DD0B-2907-4BF0-A3D7-FB1BC8571457}" destId="{8C3EA1B2-A4F8-41C5-8C32-05F871AAD82E}" srcOrd="2" destOrd="0" parTransId="{A16698C9-8BA5-4EBC-BA5D-99416A8EE257}" sibTransId="{FB9BF893-AE74-48A0-BB8D-B7AA9B522ADC}"/>
    <dgm:cxn modelId="{7AE55C46-318B-4C20-84F9-5B2655A5880A}" type="presOf" srcId="{4BD641B6-C1EC-4225-84C9-5FAB6E967225}" destId="{5998C535-8D35-4113-B495-A3641743710F}" srcOrd="0" destOrd="0" presId="urn:microsoft.com/office/officeart/2005/8/layout/vList4"/>
    <dgm:cxn modelId="{1EA6C377-A1F0-458D-B401-A63297D2D1F2}" type="presOf" srcId="{6546DD0B-2907-4BF0-A3D7-FB1BC8571457}" destId="{18057C36-369D-4151-8D43-1792AE993E6C}" srcOrd="0" destOrd="0" presId="urn:microsoft.com/office/officeart/2005/8/layout/vList4"/>
    <dgm:cxn modelId="{14E4799A-A1D1-4B2A-94A1-96B9FD93B0D6}" type="presOf" srcId="{4BD641B6-C1EC-4225-84C9-5FAB6E967225}" destId="{D9CF2773-E210-428B-8614-3EF6FDCC279C}" srcOrd="1" destOrd="0" presId="urn:microsoft.com/office/officeart/2005/8/layout/vList4"/>
    <dgm:cxn modelId="{FAAEDD4B-71F7-48B9-8C60-3379834BF769}" type="presOf" srcId="{215A2468-925E-4DDC-9043-9B558F3FC65C}" destId="{EE3823CA-40C1-4B1C-9E9C-F4803E154DD0}" srcOrd="0" destOrd="0" presId="urn:microsoft.com/office/officeart/2005/8/layout/vList4"/>
    <dgm:cxn modelId="{65194A28-BF05-498E-9E1A-72D81617F9FF}" srcId="{6546DD0B-2907-4BF0-A3D7-FB1BC8571457}" destId="{0B23B17B-52EA-4E13-812B-66DD597BA7C5}" srcOrd="3" destOrd="0" parTransId="{6E5A2D06-A107-4A8B-836D-4B3072B56D61}" sibTransId="{DB7DC2B2-2239-4611-81C1-E7EE525755C9}"/>
    <dgm:cxn modelId="{CF033DD9-4E3A-4E0B-8015-1E5D63CCF4BB}" type="presOf" srcId="{0B23B17B-52EA-4E13-812B-66DD597BA7C5}" destId="{4CA1594A-5DE7-4EC2-9B17-65BC20886E76}" srcOrd="1" destOrd="0" presId="urn:microsoft.com/office/officeart/2005/8/layout/vList4"/>
    <dgm:cxn modelId="{1ADF7D47-390E-4712-A6C4-F7D08730C1CB}" srcId="{6546DD0B-2907-4BF0-A3D7-FB1BC8571457}" destId="{215A2468-925E-4DDC-9043-9B558F3FC65C}" srcOrd="1" destOrd="0" parTransId="{E650DD1E-D151-4F0C-8092-ACABDF9458C0}" sibTransId="{DBFBD630-26FF-4ACF-BA6B-07ADCD053971}"/>
    <dgm:cxn modelId="{ACC6A968-A87F-400E-B437-61D6B0FC2EBC}" type="presOf" srcId="{215A2468-925E-4DDC-9043-9B558F3FC65C}" destId="{BF9845CB-887F-4664-984A-8F634C3F6ED1}" srcOrd="1" destOrd="0" presId="urn:microsoft.com/office/officeart/2005/8/layout/vList4"/>
    <dgm:cxn modelId="{5B4101F8-54EA-4C8E-A52A-FEF6778DFDB9}" type="presParOf" srcId="{18057C36-369D-4151-8D43-1792AE993E6C}" destId="{815E898A-549C-465F-8E4C-4A55C4516666}" srcOrd="0" destOrd="0" presId="urn:microsoft.com/office/officeart/2005/8/layout/vList4"/>
    <dgm:cxn modelId="{F52C6429-2763-4849-8294-0DC476049B51}" type="presParOf" srcId="{815E898A-549C-465F-8E4C-4A55C4516666}" destId="{5998C535-8D35-4113-B495-A3641743710F}" srcOrd="0" destOrd="0" presId="urn:microsoft.com/office/officeart/2005/8/layout/vList4"/>
    <dgm:cxn modelId="{8245E195-F096-468F-90F3-3D2B02D5B5C1}" type="presParOf" srcId="{815E898A-549C-465F-8E4C-4A55C4516666}" destId="{1D77198D-5B1B-4139-AED9-7DCBB352D1E2}" srcOrd="1" destOrd="0" presId="urn:microsoft.com/office/officeart/2005/8/layout/vList4"/>
    <dgm:cxn modelId="{E7AE71A5-D41F-469D-8DD5-C56F1E90FA3C}" type="presParOf" srcId="{815E898A-549C-465F-8E4C-4A55C4516666}" destId="{D9CF2773-E210-428B-8614-3EF6FDCC279C}" srcOrd="2" destOrd="0" presId="urn:microsoft.com/office/officeart/2005/8/layout/vList4"/>
    <dgm:cxn modelId="{A8B3A8F3-9618-44F5-B4BE-2367767CE52E}" type="presParOf" srcId="{18057C36-369D-4151-8D43-1792AE993E6C}" destId="{B6D27717-2ABD-4392-9723-AF7FBBF28AD0}" srcOrd="1" destOrd="0" presId="urn:microsoft.com/office/officeart/2005/8/layout/vList4"/>
    <dgm:cxn modelId="{EDE6180D-DE83-482C-ADA5-3024B726F626}" type="presParOf" srcId="{18057C36-369D-4151-8D43-1792AE993E6C}" destId="{54D4DAB1-10B5-4157-A4D6-12894CB33BD3}" srcOrd="2" destOrd="0" presId="urn:microsoft.com/office/officeart/2005/8/layout/vList4"/>
    <dgm:cxn modelId="{24AF83CB-470C-401D-A7B0-77848F87A81D}" type="presParOf" srcId="{54D4DAB1-10B5-4157-A4D6-12894CB33BD3}" destId="{EE3823CA-40C1-4B1C-9E9C-F4803E154DD0}" srcOrd="0" destOrd="0" presId="urn:microsoft.com/office/officeart/2005/8/layout/vList4"/>
    <dgm:cxn modelId="{270FE5E7-7B3E-463D-937B-4938A1BF38EC}" type="presParOf" srcId="{54D4DAB1-10B5-4157-A4D6-12894CB33BD3}" destId="{9FAB7D9B-AC78-4D58-9A19-B601F9346636}" srcOrd="1" destOrd="0" presId="urn:microsoft.com/office/officeart/2005/8/layout/vList4"/>
    <dgm:cxn modelId="{B27FB759-5B7F-4841-B06A-10174698C8B0}" type="presParOf" srcId="{54D4DAB1-10B5-4157-A4D6-12894CB33BD3}" destId="{BF9845CB-887F-4664-984A-8F634C3F6ED1}" srcOrd="2" destOrd="0" presId="urn:microsoft.com/office/officeart/2005/8/layout/vList4"/>
    <dgm:cxn modelId="{CEE30CD7-BBBE-4B5A-ABD2-1D5867DA9DE3}" type="presParOf" srcId="{18057C36-369D-4151-8D43-1792AE993E6C}" destId="{AAC21FC0-9AE5-44EB-AF2F-3911350725EB}" srcOrd="3" destOrd="0" presId="urn:microsoft.com/office/officeart/2005/8/layout/vList4"/>
    <dgm:cxn modelId="{D8DC51D2-BC56-477E-BF01-ADA487FF0DF7}" type="presParOf" srcId="{18057C36-369D-4151-8D43-1792AE993E6C}" destId="{A52CE24F-2CF1-4AD0-9ED0-E60DEAF98CC0}" srcOrd="4" destOrd="0" presId="urn:microsoft.com/office/officeart/2005/8/layout/vList4"/>
    <dgm:cxn modelId="{55211AA3-17EE-4857-A0CD-06D4351F5770}" type="presParOf" srcId="{A52CE24F-2CF1-4AD0-9ED0-E60DEAF98CC0}" destId="{F3F29D9C-988A-4394-8608-3ABD6CFE8494}" srcOrd="0" destOrd="0" presId="urn:microsoft.com/office/officeart/2005/8/layout/vList4"/>
    <dgm:cxn modelId="{62EDE4AA-56F0-4C1E-804D-D7A2311A7F43}" type="presParOf" srcId="{A52CE24F-2CF1-4AD0-9ED0-E60DEAF98CC0}" destId="{E3C7C690-D725-421A-BEA3-166337D4072F}" srcOrd="1" destOrd="0" presId="urn:microsoft.com/office/officeart/2005/8/layout/vList4"/>
    <dgm:cxn modelId="{9A412B72-E22E-4AEB-82E3-AAB91397C752}" type="presParOf" srcId="{A52CE24F-2CF1-4AD0-9ED0-E60DEAF98CC0}" destId="{62C3B00D-C977-48EC-85AD-EDECFD937F42}" srcOrd="2" destOrd="0" presId="urn:microsoft.com/office/officeart/2005/8/layout/vList4"/>
    <dgm:cxn modelId="{F405092A-2B3B-4899-A903-84241464679E}" type="presParOf" srcId="{18057C36-369D-4151-8D43-1792AE993E6C}" destId="{28993521-04CA-42B2-89B2-451E000346C3}" srcOrd="5" destOrd="0" presId="urn:microsoft.com/office/officeart/2005/8/layout/vList4"/>
    <dgm:cxn modelId="{458CA05C-FBAA-4802-AB9F-AF2596090F77}" type="presParOf" srcId="{18057C36-369D-4151-8D43-1792AE993E6C}" destId="{F91E608C-AE8C-4855-9146-FF2B525ECF81}" srcOrd="6" destOrd="0" presId="urn:microsoft.com/office/officeart/2005/8/layout/vList4"/>
    <dgm:cxn modelId="{264160D6-12A0-490F-973C-5514BA8A62F2}" type="presParOf" srcId="{F91E608C-AE8C-4855-9146-FF2B525ECF81}" destId="{FAD1A9B2-41FB-44C3-98DF-8DFCF88637BA}" srcOrd="0" destOrd="0" presId="urn:microsoft.com/office/officeart/2005/8/layout/vList4"/>
    <dgm:cxn modelId="{697723B1-CE20-4902-BEA8-91271AA6A092}" type="presParOf" srcId="{F91E608C-AE8C-4855-9146-FF2B525ECF81}" destId="{C53FE08C-EB18-4D9C-86DB-2F75CC3B0805}" srcOrd="1" destOrd="0" presId="urn:microsoft.com/office/officeart/2005/8/layout/vList4"/>
    <dgm:cxn modelId="{5D76540B-8564-45ED-B8B1-4BAAD4B4BEFB}" type="presParOf" srcId="{F91E608C-AE8C-4855-9146-FF2B525ECF81}" destId="{4CA1594A-5DE7-4EC2-9B17-65BC20886E76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0000"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Wildlife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Ознакомление с родным краем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613452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0" name="Wildlif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143900" cy="507209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7072362" cy="385765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Bookman Old Style" pitchFamily="18" charset="0"/>
              </a:rPr>
              <a:t>Сама́рская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 Лука́ — самая большая, значительно выраженная и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известная излучина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 реки 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Волги,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в нижнем её течении между селом 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Усолье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 и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городом Сызрань.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Омывается водами 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Куйбышевского и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Саратовского водохранилищ.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Огибает 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Жигулевскую возвышенность (Жигулевские горы).</a:t>
            </a:r>
            <a:endParaRPr lang="ru-RU" sz="28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357826"/>
            <a:ext cx="6172200" cy="10239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ВикипедиЯ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Свободная энциклопедия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Природа Самарского края.</a:t>
            </a:r>
            <a:endParaRPr lang="ru-RU" sz="3600" dirty="0"/>
          </a:p>
        </p:txBody>
      </p:sp>
      <p:pic>
        <p:nvPicPr>
          <p:cNvPr id="5" name="Рисунок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15304" cy="43799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357718" cy="308292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nstantia" pitchFamily="18" charset="0"/>
              </a:rPr>
              <a:t>Территория Самарской Луки названа «Лукой» потому, что здесь Волга делает излучину, огибая Жигулевские горы. По одной из легенд Самарская Лука образовалась из-за того, что Волга схитрила, «слукавила», обманула Жигули и убежала к Каспию.</a:t>
            </a:r>
            <a:endParaRPr lang="ru-RU" sz="2400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3571876"/>
            <a:ext cx="6643734" cy="3016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629651" cy="3062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43932" cy="869934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Животный мир Самарской Луки и области.</a:t>
            </a:r>
            <a:endParaRPr lang="ru-RU" dirty="0">
              <a:ln>
                <a:solidFill>
                  <a:srgbClr val="FFC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00034" y="1214422"/>
            <a:ext cx="3657600" cy="1214446"/>
          </a:xfrm>
        </p:spPr>
        <p:txBody>
          <a:bodyPr/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На территории национального парка отмечены 304 вида наземных позвоночных животных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3657600" cy="1143008"/>
          </a:xfrm>
        </p:spPr>
        <p:txBody>
          <a:bodyPr/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 настоящее время в районе национального парка встречаются 10 видов позвоночных и 28 видов беспозвоночных животных, занесенных в Красную книгу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46"/>
            <a:ext cx="31432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4069"/>
            <a:ext cx="3143272" cy="2353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500306"/>
            <a:ext cx="3238995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3214710" cy="2411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143272" cy="241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2786082" cy="2346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1071545"/>
            <a:ext cx="2571768" cy="4149297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Талисманом Национальный Парк выбрали лисицу.</a:t>
            </a:r>
          </a:p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Это одно из самых распространенных и типичных животных самарской луки. </a:t>
            </a:r>
          </a:p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В народном фольклоре лисица - умное, красивое, хитрое, «лукавое» животное, как и Волга. 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513672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endParaRPr lang="ru-RU" i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388" y="274320"/>
            <a:ext cx="2357454" cy="49834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Constantia" pitchFamily="18" charset="0"/>
              </a:rPr>
              <a:t>Планируя поездку в </a:t>
            </a:r>
            <a:r>
              <a:rPr lang="ru-RU" sz="1600" b="1" i="1" dirty="0" smtClean="0">
                <a:solidFill>
                  <a:srgbClr val="00B050"/>
                </a:solidFill>
                <a:latin typeface="Constantia" pitchFamily="18" charset="0"/>
              </a:rPr>
              <a:t>Самарскую </a:t>
            </a:r>
            <a:r>
              <a:rPr lang="ru-RU" sz="1600" b="1" i="1" dirty="0" smtClean="0">
                <a:solidFill>
                  <a:srgbClr val="00B050"/>
                </a:solidFill>
                <a:latin typeface="Constantia" pitchFamily="18" charset="0"/>
              </a:rPr>
              <a:t>Луку </a:t>
            </a:r>
            <a:r>
              <a:rPr lang="ru-RU" sz="1600" b="1" i="1" dirty="0" smtClean="0">
                <a:solidFill>
                  <a:srgbClr val="00B050"/>
                </a:solidFill>
                <a:latin typeface="Constantia" pitchFamily="18" charset="0"/>
              </a:rPr>
              <a:t>обязательно </a:t>
            </a:r>
            <a:r>
              <a:rPr lang="ru-RU" sz="1600" b="1" i="1" dirty="0" smtClean="0">
                <a:solidFill>
                  <a:srgbClr val="00B050"/>
                </a:solidFill>
                <a:latin typeface="Constantia" pitchFamily="18" charset="0"/>
              </a:rPr>
              <a:t>посетите</a:t>
            </a:r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</a:rPr>
              <a:t>:</a:t>
            </a:r>
          </a:p>
          <a:p>
            <a:endParaRPr lang="ru-RU" b="1" i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Курган Молодецкий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Ширяевский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грот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Гора Лбище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Родник Никольский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Пещера Степана Разина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Озеро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Елгуши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338770" cy="6327648"/>
          </a:xfrm>
        </p:spPr>
        <p:txBody>
          <a:bodyPr>
            <a:normAutofit/>
          </a:bodyPr>
          <a:lstStyle/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Жигулёвские горы карты &quot; карту теперь можно загрузить, Безоп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6072230" cy="3557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ДОСТОПРИМЕЧАТЕЛЬНОСТИ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2984"/>
          <a:ext cx="7467600" cy="53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172</Words>
  <PresentationFormat>Экран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Сама́рская Лука́ — самая большая, значительно выраженная и известная излучина реки Волги, в нижнем её течении между селом Усолье и городом Сызрань. Омывается водами Куйбышевского и Саратовского водохранилищ. Огибает Жигулевскую возвышенность (Жигулевские горы).</vt:lpstr>
      <vt:lpstr>Природа Самарского края.</vt:lpstr>
      <vt:lpstr>Территория Самарской Луки названа «Лукой» потому, что здесь Волга делает излучину, огибая Жигулевские горы. По одной из легенд Самарская Лука образовалась из-за того, что Волга схитрила, «слукавила», обманула Жигули и убежала к Каспию.</vt:lpstr>
      <vt:lpstr>Животный мир Самарской Луки и области.</vt:lpstr>
      <vt:lpstr>Слайд 6</vt:lpstr>
      <vt:lpstr>Слайд 7</vt:lpstr>
      <vt:lpstr>Слайд 8</vt:lpstr>
      <vt:lpstr>ДОСТОПРИМЕЧАТЕЛЬНОСТИ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2014-12-12T16:50:34Z</dcterms:created>
  <dcterms:modified xsi:type="dcterms:W3CDTF">2014-12-12T19:30:56Z</dcterms:modified>
</cp:coreProperties>
</file>