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6" autoAdjust="0"/>
  </p:normalViewPr>
  <p:slideViewPr>
    <p:cSldViewPr>
      <p:cViewPr varScale="1">
        <p:scale>
          <a:sx n="108" d="100"/>
          <a:sy n="108" d="100"/>
        </p:scale>
        <p:origin x="-9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1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9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0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3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7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7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8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5D52-F0D1-4E2E-866F-C23ACAA9F68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C06A-9DD9-4493-A3DE-3E9CA609E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9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9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7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7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8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5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763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58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2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3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1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82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56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9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4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4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000"/>
            <a:ext cx="8691563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7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zeppelin</dc:creator>
  <cp:lastModifiedBy>zeppelin</cp:lastModifiedBy>
  <cp:revision>6</cp:revision>
  <dcterms:created xsi:type="dcterms:W3CDTF">2014-10-14T17:08:40Z</dcterms:created>
  <dcterms:modified xsi:type="dcterms:W3CDTF">2014-10-14T18:22:01Z</dcterms:modified>
</cp:coreProperties>
</file>