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AE6C-A0B6-4041-9DCA-7BCC743D94FB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5AA8-CB6C-4469-8B04-37BF62E181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AE6C-A0B6-4041-9DCA-7BCC743D94FB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5AA8-CB6C-4469-8B04-37BF62E18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AE6C-A0B6-4041-9DCA-7BCC743D94FB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5AA8-CB6C-4469-8B04-37BF62E18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AE6C-A0B6-4041-9DCA-7BCC743D94FB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5AA8-CB6C-4469-8B04-37BF62E18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AE6C-A0B6-4041-9DCA-7BCC743D94FB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4DE5AA8-CB6C-4469-8B04-37BF62E18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AE6C-A0B6-4041-9DCA-7BCC743D94FB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5AA8-CB6C-4469-8B04-37BF62E18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AE6C-A0B6-4041-9DCA-7BCC743D94FB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5AA8-CB6C-4469-8B04-37BF62E18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AE6C-A0B6-4041-9DCA-7BCC743D94FB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5AA8-CB6C-4469-8B04-37BF62E18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AE6C-A0B6-4041-9DCA-7BCC743D94FB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5AA8-CB6C-4469-8B04-37BF62E18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AE6C-A0B6-4041-9DCA-7BCC743D94FB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5AA8-CB6C-4469-8B04-37BF62E18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AE6C-A0B6-4041-9DCA-7BCC743D94FB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5AA8-CB6C-4469-8B04-37BF62E18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56AE6C-A0B6-4041-9DCA-7BCC743D94FB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4DE5AA8-CB6C-4469-8B04-37BF62E18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24.jpeg"/><Relationship Id="rId10" Type="http://schemas.openxmlformats.org/officeDocument/2006/relationships/image" Target="../media/image27.jpeg"/><Relationship Id="rId4" Type="http://schemas.openxmlformats.org/officeDocument/2006/relationships/image" Target="../media/image16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32656"/>
            <a:ext cx="8229600" cy="25202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Развитие речи, логического мышления, памяти, внимания.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2808312"/>
          </a:xfrm>
        </p:spPr>
        <p:txBody>
          <a:bodyPr/>
          <a:lstStyle/>
          <a:p>
            <a:r>
              <a:rPr lang="ru-RU" dirty="0" smtClean="0"/>
              <a:t>Лексическая тема: </a:t>
            </a:r>
            <a:r>
              <a:rPr lang="ru-RU" dirty="0" smtClean="0"/>
              <a:t>«</a:t>
            </a:r>
            <a:r>
              <a:rPr lang="ru-RU" dirty="0" err="1" smtClean="0"/>
              <a:t>Фрукты.Овощи</a:t>
            </a:r>
            <a:r>
              <a:rPr lang="ru-RU" dirty="0" smtClean="0"/>
              <a:t>.»</a:t>
            </a:r>
            <a:endParaRPr lang="ru-RU" dirty="0" smtClean="0"/>
          </a:p>
          <a:p>
            <a:r>
              <a:rPr lang="ru-RU" dirty="0" smtClean="0"/>
              <a:t>Подготовила: учитель-логопед</a:t>
            </a:r>
          </a:p>
          <a:p>
            <a:r>
              <a:rPr lang="ru-RU" dirty="0" err="1" smtClean="0"/>
              <a:t>Ларикова</a:t>
            </a:r>
            <a:r>
              <a:rPr lang="ru-RU" dirty="0" smtClean="0"/>
              <a:t> Ю.А., октябрь 2014 года</a:t>
            </a:r>
          </a:p>
          <a:p>
            <a:r>
              <a:rPr lang="ru-RU" dirty="0" smtClean="0"/>
              <a:t>ГБДОУ №56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76256" cy="7780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Игра: «Назови ласково»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Иулия\Pictures\ФРУКТЫ. сад\ябло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636912"/>
            <a:ext cx="1296144" cy="1594901"/>
          </a:xfrm>
          <a:prstGeom prst="rect">
            <a:avLst/>
          </a:prstGeom>
          <a:noFill/>
        </p:spPr>
      </p:pic>
      <p:pic>
        <p:nvPicPr>
          <p:cNvPr id="1028" name="Picture 4" descr="C:\Users\Иулия\Pictures\ФРУКТЫ. сад\ябло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3581400" cy="4406900"/>
          </a:xfrm>
          <a:prstGeom prst="rect">
            <a:avLst/>
          </a:prstGeom>
          <a:noFill/>
        </p:spPr>
      </p:pic>
      <p:pic>
        <p:nvPicPr>
          <p:cNvPr id="1029" name="Picture 5" descr="C:\Users\Иулия\Pictures\ФРУКТЫ. сад\апельси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268760"/>
            <a:ext cx="3672408" cy="3811486"/>
          </a:xfrm>
          <a:prstGeom prst="rect">
            <a:avLst/>
          </a:prstGeom>
          <a:noFill/>
        </p:spPr>
      </p:pic>
      <p:pic>
        <p:nvPicPr>
          <p:cNvPr id="7" name="Picture 5" descr="C:\Users\Иулия\Pictures\ФРУКТЫ. сад\апельси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564904"/>
            <a:ext cx="1656184" cy="1718905"/>
          </a:xfrm>
          <a:prstGeom prst="rect">
            <a:avLst/>
          </a:prstGeom>
          <a:noFill/>
        </p:spPr>
      </p:pic>
      <p:pic>
        <p:nvPicPr>
          <p:cNvPr id="1030" name="Picture 6" descr="C:\Users\Иулия\Pictures\ФРУКТЫ. сад\слив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628800"/>
            <a:ext cx="4608512" cy="3456384"/>
          </a:xfrm>
          <a:prstGeom prst="rect">
            <a:avLst/>
          </a:prstGeom>
          <a:noFill/>
        </p:spPr>
      </p:pic>
      <p:pic>
        <p:nvPicPr>
          <p:cNvPr id="9" name="Picture 6" descr="C:\Users\Иулия\Pictures\ФРУКТЫ. сад\слив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2780928"/>
            <a:ext cx="1824203" cy="1368152"/>
          </a:xfrm>
          <a:prstGeom prst="rect">
            <a:avLst/>
          </a:prstGeom>
          <a:noFill/>
        </p:spPr>
      </p:pic>
      <p:pic>
        <p:nvPicPr>
          <p:cNvPr id="1031" name="Picture 7" descr="C:\Users\Иулия\Pictures\ФРУКТЫ. сад\груш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1412776"/>
            <a:ext cx="4824536" cy="4824536"/>
          </a:xfrm>
          <a:prstGeom prst="rect">
            <a:avLst/>
          </a:prstGeom>
          <a:noFill/>
        </p:spPr>
      </p:pic>
      <p:pic>
        <p:nvPicPr>
          <p:cNvPr id="1032" name="Picture 8" descr="C:\Users\Иулия\Pictures\ФРУКТЫ. сад\груш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2492896"/>
            <a:ext cx="1905000" cy="1905000"/>
          </a:xfrm>
          <a:prstGeom prst="rect">
            <a:avLst/>
          </a:prstGeom>
          <a:noFill/>
        </p:spPr>
      </p:pic>
      <p:pic>
        <p:nvPicPr>
          <p:cNvPr id="1033" name="Picture 9" descr="C:\Users\Иулия\Pictures\ФРУКТЫ. сад\банан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2204864"/>
            <a:ext cx="5256584" cy="3521911"/>
          </a:xfrm>
          <a:prstGeom prst="rect">
            <a:avLst/>
          </a:prstGeom>
          <a:noFill/>
        </p:spPr>
      </p:pic>
      <p:pic>
        <p:nvPicPr>
          <p:cNvPr id="1034" name="Picture 10" descr="C:\Users\Иулия\Pictures\ФРУКТЫ. сад\банан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6136" y="2564904"/>
            <a:ext cx="2598936" cy="1741287"/>
          </a:xfrm>
          <a:prstGeom prst="rect">
            <a:avLst/>
          </a:prstGeom>
          <a:noFill/>
        </p:spPr>
      </p:pic>
      <p:pic>
        <p:nvPicPr>
          <p:cNvPr id="5122" name="Picture 2" descr="C:\Users\Иулия\Documents\Дефектолог\незнайки\029e7a4ad8c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184416">
            <a:off x="7815008" y="174647"/>
            <a:ext cx="1040904" cy="130113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1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0" dur="1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5" dur="1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211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Игра: «Четвертый лишний»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Иулия\Pictures\овощи.огород\morkov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2267744" cy="1707807"/>
          </a:xfrm>
          <a:prstGeom prst="rect">
            <a:avLst/>
          </a:prstGeom>
          <a:noFill/>
        </p:spPr>
      </p:pic>
      <p:pic>
        <p:nvPicPr>
          <p:cNvPr id="2051" name="Picture 3" descr="C:\Users\Иулия\Pictures\овощи.огород\svjokla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1857364"/>
            <a:ext cx="2376264" cy="1784948"/>
          </a:xfrm>
          <a:prstGeom prst="rect">
            <a:avLst/>
          </a:prstGeom>
          <a:noFill/>
        </p:spPr>
      </p:pic>
      <p:pic>
        <p:nvPicPr>
          <p:cNvPr id="2052" name="Picture 4" descr="C:\Users\Иулия\Pictures\овощи.огород\лук на грядк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3720" y="4967790"/>
            <a:ext cx="2520280" cy="1890210"/>
          </a:xfrm>
          <a:prstGeom prst="rect">
            <a:avLst/>
          </a:prstGeom>
          <a:noFill/>
        </p:spPr>
      </p:pic>
      <p:pic>
        <p:nvPicPr>
          <p:cNvPr id="2053" name="Picture 5" descr="C:\Users\Иулия\Pictures\овощи.огород\огурец на грядк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996952"/>
            <a:ext cx="2615952" cy="1936077"/>
          </a:xfrm>
          <a:prstGeom prst="rect">
            <a:avLst/>
          </a:prstGeom>
          <a:noFill/>
        </p:spPr>
      </p:pic>
      <p:pic>
        <p:nvPicPr>
          <p:cNvPr id="4098" name="Picture 2" descr="C:\Users\Иулия\Documents\Дефектолог\незнайки\4d4c048f58b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071942"/>
            <a:ext cx="1603065" cy="256490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928794" y="5643578"/>
            <a:ext cx="4000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Подсказка: по месту произрастания (в земле/над землей)</a:t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Игра: «Четвертый лишний»</a:t>
            </a:r>
            <a:endParaRPr lang="ru-RU" dirty="0"/>
          </a:p>
        </p:txBody>
      </p:sp>
      <p:pic>
        <p:nvPicPr>
          <p:cNvPr id="3" name="Picture 5" descr="C:\Users\Иулия\Pictures\ФРУКТЫ. сад\апельс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9"/>
            <a:ext cx="2503466" cy="2232248"/>
          </a:xfrm>
          <a:prstGeom prst="rect">
            <a:avLst/>
          </a:prstGeom>
          <a:noFill/>
        </p:spPr>
      </p:pic>
      <p:pic>
        <p:nvPicPr>
          <p:cNvPr id="3074" name="Picture 2" descr="C:\Users\Иулия\Pictures\ФРУКТЫ. сад\лимо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212976"/>
            <a:ext cx="2664296" cy="2069270"/>
          </a:xfrm>
          <a:prstGeom prst="rect">
            <a:avLst/>
          </a:prstGeom>
          <a:noFill/>
        </p:spPr>
      </p:pic>
      <p:pic>
        <p:nvPicPr>
          <p:cNvPr id="3075" name="Picture 3" descr="C:\Users\Иулия\Pictures\ФРУКТЫ. сад\слив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412776"/>
            <a:ext cx="2520280" cy="1890210"/>
          </a:xfrm>
          <a:prstGeom prst="rect">
            <a:avLst/>
          </a:prstGeom>
          <a:noFill/>
        </p:spPr>
      </p:pic>
      <p:pic>
        <p:nvPicPr>
          <p:cNvPr id="6" name="Picture 9" descr="C:\Users\Иулия\Pictures\ФРУКТЫ. сад\банан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4896" y="3140968"/>
            <a:ext cx="2949104" cy="1975899"/>
          </a:xfrm>
          <a:prstGeom prst="rect">
            <a:avLst/>
          </a:prstGeom>
          <a:noFill/>
        </p:spPr>
      </p:pic>
      <p:pic>
        <p:nvPicPr>
          <p:cNvPr id="7" name="Picture 2" descr="C:\Users\Иулия\Documents\Дефектолог\незнайки\4d4c048f58b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4797152"/>
            <a:ext cx="1288030" cy="2060848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улия\Pictures\овощи.огород\картош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00808"/>
            <a:ext cx="2448272" cy="18954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0"/>
            <a:ext cx="6876256" cy="908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Игра: «Четвертый лишний»</a:t>
            </a:r>
            <a:endParaRPr lang="ru-RU" dirty="0"/>
          </a:p>
        </p:txBody>
      </p:sp>
      <p:pic>
        <p:nvPicPr>
          <p:cNvPr id="4098" name="Picture 2" descr="C:\Users\Иулия\Pictures\ФРУКТЫ. сад\груша на ветк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79712" cy="2639616"/>
          </a:xfrm>
          <a:prstGeom prst="rect">
            <a:avLst/>
          </a:prstGeom>
          <a:noFill/>
        </p:spPr>
      </p:pic>
      <p:pic>
        <p:nvPicPr>
          <p:cNvPr id="4099" name="Picture 3" descr="C:\Users\Иулия\Pictures\ФРУКТЫ. сад\мандариновый сад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780928"/>
            <a:ext cx="2968384" cy="1973068"/>
          </a:xfrm>
          <a:prstGeom prst="rect">
            <a:avLst/>
          </a:prstGeom>
          <a:noFill/>
        </p:spPr>
      </p:pic>
      <p:pic>
        <p:nvPicPr>
          <p:cNvPr id="4106" name="Picture 10" descr="C:\Users\Иулия\Pictures\ФРУКТЫ. сад\персик дерев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82258" y="4761166"/>
            <a:ext cx="3261742" cy="2096834"/>
          </a:xfrm>
          <a:prstGeom prst="rect">
            <a:avLst/>
          </a:prstGeom>
          <a:noFill/>
        </p:spPr>
      </p:pic>
      <p:pic>
        <p:nvPicPr>
          <p:cNvPr id="7" name="Picture 2" descr="C:\Users\Иулия\Documents\Дефектолог\незнайки\4d4c048f58b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293096"/>
            <a:ext cx="1603065" cy="256490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Один кабачок, два кабачка,  три кабачка … пять кабачков, и обратно.</a:t>
            </a:r>
            <a:endParaRPr lang="ru-RU" dirty="0"/>
          </a:p>
        </p:txBody>
      </p:sp>
      <p:pic>
        <p:nvPicPr>
          <p:cNvPr id="5" name="Picture 3" descr="C:\Users\Иулия\Pictures\овощи.огород\кабачок на грядк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80979">
            <a:off x="5595476" y="239572"/>
            <a:ext cx="3377251" cy="2532939"/>
          </a:xfrm>
          <a:prstGeom prst="rect">
            <a:avLst/>
          </a:prstGeom>
          <a:noFill/>
        </p:spPr>
      </p:pic>
      <p:pic>
        <p:nvPicPr>
          <p:cNvPr id="7" name="Picture 3" descr="C:\Users\Иулия\Pictures\овощи.огород\кабачок на грядк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8369">
            <a:off x="5544931" y="3927646"/>
            <a:ext cx="3569888" cy="2677416"/>
          </a:xfrm>
          <a:prstGeom prst="rect">
            <a:avLst/>
          </a:prstGeom>
          <a:noFill/>
        </p:spPr>
      </p:pic>
      <p:pic>
        <p:nvPicPr>
          <p:cNvPr id="6" name="Picture 3" descr="C:\Users\Иулия\Pictures\овощи.огород\кабачок на грядк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45513">
            <a:off x="947984" y="4180033"/>
            <a:ext cx="3349660" cy="2512244"/>
          </a:xfrm>
          <a:prstGeom prst="rect">
            <a:avLst/>
          </a:prstGeom>
          <a:noFill/>
        </p:spPr>
      </p:pic>
      <p:pic>
        <p:nvPicPr>
          <p:cNvPr id="2051" name="Picture 3" descr="C:\Users\Иулия\Pictures\овощи.огород\кабачок на грядк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87167">
            <a:off x="3109924" y="1638941"/>
            <a:ext cx="3362301" cy="2521724"/>
          </a:xfrm>
          <a:prstGeom prst="rect">
            <a:avLst/>
          </a:prstGeom>
          <a:noFill/>
        </p:spPr>
      </p:pic>
      <p:pic>
        <p:nvPicPr>
          <p:cNvPr id="2050" name="Picture 2" descr="C:\Users\Иулия\Pictures\овощи.огород\кабачок на грядк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81380">
            <a:off x="209491" y="1247692"/>
            <a:ext cx="3370770" cy="25280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00983">
            <a:off x="179512" y="188640"/>
            <a:ext cx="4690864" cy="778098"/>
          </a:xfrm>
        </p:spPr>
        <p:txBody>
          <a:bodyPr>
            <a:normAutofit fontScale="90000"/>
          </a:bodyPr>
          <a:lstStyle/>
          <a:p>
            <a:r>
              <a:rPr lang="ru-RU" sz="5400" i="1" u="sng" dirty="0" smtClean="0">
                <a:solidFill>
                  <a:srgbClr val="00CC00"/>
                </a:solidFill>
              </a:rPr>
              <a:t>Посчитаем</a:t>
            </a:r>
            <a:r>
              <a:rPr lang="ru-RU" i="1" u="sng" dirty="0" smtClean="0">
                <a:solidFill>
                  <a:srgbClr val="00CC00"/>
                </a:solidFill>
              </a:rPr>
              <a:t> </a:t>
            </a:r>
            <a:endParaRPr lang="ru-RU" i="1" u="sng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Педагог задает вопрос: «Чья вишня» и т.д., ребенок отвечает: «Моя, мой, моё, мои»</a:t>
            </a:r>
            <a:endParaRPr lang="ru-RU" dirty="0"/>
          </a:p>
        </p:txBody>
      </p:sp>
      <p:pic>
        <p:nvPicPr>
          <p:cNvPr id="3081" name="Picture 9" descr="C:\Users\Иулия\Pictures\ФРУКТЫ. сад\виноград на лозе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717654"/>
            <a:ext cx="2852827" cy="2140346"/>
          </a:xfrm>
          <a:prstGeom prst="rect">
            <a:avLst/>
          </a:prstGeom>
          <a:noFill/>
        </p:spPr>
      </p:pic>
      <p:pic>
        <p:nvPicPr>
          <p:cNvPr id="3080" name="Picture 8" descr="C:\Users\Иулия\Pictures\ФРУКТЫ. сад\лимо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03642">
            <a:off x="6248368" y="2797009"/>
            <a:ext cx="2857500" cy="2219325"/>
          </a:xfrm>
          <a:prstGeom prst="rect">
            <a:avLst/>
          </a:prstGeom>
          <a:noFill/>
        </p:spPr>
      </p:pic>
      <p:pic>
        <p:nvPicPr>
          <p:cNvPr id="3078" name="Picture 6" descr="C:\Users\Иулия\Pictures\ФРУКТЫ. сад\вишн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73497">
            <a:off x="260846" y="156973"/>
            <a:ext cx="2186888" cy="2649995"/>
          </a:xfrm>
          <a:prstGeom prst="rect">
            <a:avLst/>
          </a:prstGeom>
          <a:noFill/>
        </p:spPr>
      </p:pic>
      <p:pic>
        <p:nvPicPr>
          <p:cNvPr id="3076" name="Picture 4" descr="C:\Users\Иулия\Pictures\ФРУКТЫ. сад\банан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188640"/>
            <a:ext cx="3224239" cy="2160240"/>
          </a:xfrm>
          <a:prstGeom prst="rect">
            <a:avLst/>
          </a:prstGeom>
          <a:noFill/>
        </p:spPr>
      </p:pic>
      <p:pic>
        <p:nvPicPr>
          <p:cNvPr id="3075" name="Picture 3" descr="C:\Users\Иулия\Pictures\овощи.огород\цветн.капуста на грядке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79563">
            <a:off x="3152674" y="2580869"/>
            <a:ext cx="2952328" cy="22143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25714">
            <a:off x="-35491" y="284757"/>
            <a:ext cx="4024122" cy="634082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7030A0"/>
                </a:solidFill>
              </a:rPr>
              <a:t>Игра: «Жадина»</a:t>
            </a:r>
            <a:endParaRPr lang="ru-RU" u="sng" dirty="0">
              <a:solidFill>
                <a:srgbClr val="7030A0"/>
              </a:solidFill>
            </a:endParaRPr>
          </a:p>
        </p:txBody>
      </p:sp>
      <p:pic>
        <p:nvPicPr>
          <p:cNvPr id="3077" name="Picture 5" descr="C:\Users\Иулия\Pictures\ФРУКТЫ. сад\яблоко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261076">
            <a:off x="6391302" y="251580"/>
            <a:ext cx="2125414" cy="2615315"/>
          </a:xfrm>
          <a:prstGeom prst="rect">
            <a:avLst/>
          </a:prstGeom>
          <a:noFill/>
        </p:spPr>
      </p:pic>
      <p:pic>
        <p:nvPicPr>
          <p:cNvPr id="3079" name="Picture 7" descr="C:\Users\Иулия\Pictures\ФРУКТЫ. сад\груши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679437">
            <a:off x="49005" y="2587360"/>
            <a:ext cx="3182647" cy="2163684"/>
          </a:xfrm>
          <a:prstGeom prst="rect">
            <a:avLst/>
          </a:prstGeom>
          <a:noFill/>
        </p:spPr>
      </p:pic>
      <p:pic>
        <p:nvPicPr>
          <p:cNvPr id="3082" name="Picture 10" descr="C:\Users\Иулия\Pictures\ФРУКТЫ. сад\желтая слива на ветке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60032" y="4944454"/>
            <a:ext cx="2880320" cy="191354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улия\Documents\Дефектолог\незнайки\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124744"/>
            <a:ext cx="3816424" cy="48366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975555">
            <a:off x="-428011" y="1359153"/>
            <a:ext cx="7950057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Всем спасибо!!! Все свободны!!!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114</TotalTime>
  <Words>112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Развитие речи, логического мышления, памяти, внимания.</vt:lpstr>
      <vt:lpstr>Игра: «Назови ласково»</vt:lpstr>
      <vt:lpstr>Игра: «Четвертый лишний»</vt:lpstr>
      <vt:lpstr>Игра: «Четвертый лишний»</vt:lpstr>
      <vt:lpstr>Игра: «Четвертый лишний»</vt:lpstr>
      <vt:lpstr>Посчитаем </vt:lpstr>
      <vt:lpstr>Игра: «Жадина»</vt:lpstr>
      <vt:lpstr>Всем спасибо!!! Все свободны!!!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логического мышления, памяти, внимания.</dc:title>
  <dc:creator>Иулия</dc:creator>
  <cp:lastModifiedBy>Yulia</cp:lastModifiedBy>
  <cp:revision>14</cp:revision>
  <dcterms:created xsi:type="dcterms:W3CDTF">2013-10-29T11:47:08Z</dcterms:created>
  <dcterms:modified xsi:type="dcterms:W3CDTF">2014-10-16T15:50:55Z</dcterms:modified>
</cp:coreProperties>
</file>