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F5F5-A287-484F-BEC0-A5A57E12A19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E1C6-D469-4893-AFA0-97C59099C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357826"/>
            <a:ext cx="7772400" cy="10001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00042"/>
            <a:ext cx="5542608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рисуем город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artoon-hous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81276"/>
            <a:ext cx="4038600" cy="3963811"/>
          </a:xfrm>
        </p:spPr>
      </p:pic>
      <p:sp>
        <p:nvSpPr>
          <p:cNvPr id="5" name="Прямоугольник 4"/>
          <p:cNvSpPr/>
          <p:nvPr/>
        </p:nvSpPr>
        <p:spPr>
          <a:xfrm>
            <a:off x="2000232" y="357166"/>
            <a:ext cx="5929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Чем отличаются?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Содержимое 10" descr="54-mai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9454" y="1600200"/>
            <a:ext cx="3894092" cy="4525963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5000" r="-16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1828_6558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2396196" cy="1785950"/>
          </a:xfrm>
        </p:spPr>
      </p:pic>
      <p:pic>
        <p:nvPicPr>
          <p:cNvPr id="6" name="Содержимое 5" descr="178_previe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3702" y="3643314"/>
            <a:ext cx="1785950" cy="2729662"/>
          </a:xfrm>
        </p:spPr>
      </p:pic>
      <p:pic>
        <p:nvPicPr>
          <p:cNvPr id="7" name="Рисунок 6" descr="1257010113_019_do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000108"/>
            <a:ext cx="3655569" cy="2247902"/>
          </a:xfrm>
          <a:prstGeom prst="rect">
            <a:avLst/>
          </a:prstGeom>
        </p:spPr>
      </p:pic>
      <p:pic>
        <p:nvPicPr>
          <p:cNvPr id="8" name="Рисунок 7" descr="drujinina-ksenia-dom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071810"/>
            <a:ext cx="2948644" cy="2076145"/>
          </a:xfrm>
          <a:prstGeom prst="rect">
            <a:avLst/>
          </a:prstGeom>
        </p:spPr>
      </p:pic>
      <p:pic>
        <p:nvPicPr>
          <p:cNvPr id="9" name="Рисунок 8" descr="char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4071942"/>
            <a:ext cx="2240814" cy="15716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9</cp:revision>
  <dcterms:created xsi:type="dcterms:W3CDTF">2011-12-25T17:44:31Z</dcterms:created>
  <dcterms:modified xsi:type="dcterms:W3CDTF">2012-01-26T05:02:28Z</dcterms:modified>
</cp:coreProperties>
</file>