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73" r:id="rId3"/>
    <p:sldId id="257" r:id="rId4"/>
    <p:sldId id="269" r:id="rId5"/>
    <p:sldId id="258" r:id="rId6"/>
    <p:sldId id="259" r:id="rId7"/>
    <p:sldId id="263" r:id="rId8"/>
    <p:sldId id="264" r:id="rId9"/>
    <p:sldId id="266" r:id="rId10"/>
    <p:sldId id="261" r:id="rId11"/>
    <p:sldId id="262" r:id="rId12"/>
    <p:sldId id="270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69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1C8B-D2E3-423D-9BB5-27177CDFFD31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E0BB-A2C3-4D78-812F-592E76C9DE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48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3E0BB-A2C3-4D78-812F-592E76C9DE0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59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C89800">
              <a:alpha val="46000"/>
            </a:srgbClr>
          </a:soli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6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4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6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alpha val="4000"/>
            </a:schemeClr>
          </a:soli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94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18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08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6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01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1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79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9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F962-7603-4486-AF29-545D8E56F888}" type="datetimeFigureOut">
              <a:rPr lang="ru-RU" smtClean="0"/>
              <a:t>17.12.2014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2CE2-E9D4-4B0A-9C8F-36FC35C7BDE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44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918648" cy="1944216"/>
          </a:xfrm>
          <a:noFill/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Презентация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«Дикие животные»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852936"/>
            <a:ext cx="6440760" cy="3384376"/>
          </a:xfrm>
        </p:spPr>
        <p:txBody>
          <a:bodyPr>
            <a:normAutofit fontScale="32500" lnSpcReduction="20000"/>
          </a:bodyPr>
          <a:lstStyle/>
          <a:p>
            <a:r>
              <a:rPr lang="ru-RU" sz="9800" b="1" i="1" dirty="0" smtClean="0">
                <a:solidFill>
                  <a:schemeClr val="accent2">
                    <a:lumMod val="75000"/>
                  </a:schemeClr>
                </a:solidFill>
              </a:rPr>
              <a:t>«Бурый медведь»</a:t>
            </a:r>
          </a:p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7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700" b="1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1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6200" b="1" i="1" dirty="0" smtClean="0">
                <a:solidFill>
                  <a:schemeClr val="accent2">
                    <a:lumMod val="75000"/>
                  </a:schemeClr>
                </a:solidFill>
              </a:rPr>
              <a:t>Воспитатель: Дьяченко </a:t>
            </a:r>
          </a:p>
          <a:p>
            <a:r>
              <a:rPr lang="ru-RU" sz="6200" b="1" i="1" dirty="0" smtClean="0">
                <a:solidFill>
                  <a:schemeClr val="accent2">
                    <a:lumMod val="75000"/>
                  </a:schemeClr>
                </a:solidFill>
              </a:rPr>
              <a:t>Валентина Викторовна.</a:t>
            </a:r>
            <a:endParaRPr lang="en-US" sz="62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6200" b="1" i="1" dirty="0" smtClean="0">
                <a:solidFill>
                  <a:schemeClr val="accent2">
                    <a:lumMod val="75000"/>
                  </a:schemeClr>
                </a:solidFill>
              </a:rPr>
              <a:t>I </a:t>
            </a:r>
            <a:r>
              <a:rPr lang="ru-RU" sz="6200" b="1" i="1" dirty="0" smtClean="0">
                <a:solidFill>
                  <a:schemeClr val="accent2">
                    <a:lumMod val="75000"/>
                  </a:schemeClr>
                </a:solidFill>
              </a:rPr>
              <a:t>Квалификационная </a:t>
            </a:r>
          </a:p>
          <a:p>
            <a:r>
              <a:rPr lang="ru-RU" sz="6200" b="1" i="1" dirty="0" smtClean="0">
                <a:solidFill>
                  <a:schemeClr val="accent2">
                    <a:lumMod val="75000"/>
                  </a:schemeClr>
                </a:solidFill>
              </a:rPr>
              <a:t>категория</a:t>
            </a:r>
            <a:endParaRPr lang="ru-RU" sz="6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4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43608" y="260648"/>
            <a:ext cx="5904656" cy="74969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конце зимы появляются в берлоге 2-3 а то и 5 медвежат.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7" y="1010345"/>
            <a:ext cx="8720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 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10344"/>
            <a:ext cx="7200800" cy="4800532"/>
          </a:xfrm>
        </p:spPr>
      </p:pic>
    </p:spTree>
    <p:extLst>
      <p:ext uri="{BB962C8B-B14F-4D97-AF65-F5344CB8AC3E}">
        <p14:creationId xmlns:p14="http://schemas.microsoft.com/office/powerpoint/2010/main" val="98501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21088"/>
            <a:ext cx="5516016" cy="1146250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86409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У маленьких медвежат на шее есть белые пятна. Вот такие. Они похожи на ошейники,  правда, красиво! Когда они подрастут, пятнышки исчезнут. 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6" r="5506"/>
          <a:stretch>
            <a:fillRect/>
          </a:stretch>
        </p:blipFill>
        <p:spPr>
          <a:xfrm>
            <a:off x="1043609" y="612774"/>
            <a:ext cx="6552728" cy="4914546"/>
          </a:xfrm>
        </p:spPr>
      </p:pic>
    </p:spTree>
    <p:extLst>
      <p:ext uri="{BB962C8B-B14F-4D97-AF65-F5344CB8AC3E}">
        <p14:creationId xmlns:p14="http://schemas.microsoft.com/office/powerpoint/2010/main" val="253104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5949280"/>
            <a:ext cx="5659016" cy="4320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Подросших медвежат мама – медведица учит охотиться.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0" b="3000"/>
          <a:stretch>
            <a:fillRect/>
          </a:stretch>
        </p:blipFill>
        <p:spPr>
          <a:xfrm>
            <a:off x="635560" y="404663"/>
            <a:ext cx="7464832" cy="5598624"/>
          </a:xfrm>
        </p:spPr>
      </p:pic>
    </p:spTree>
    <p:extLst>
      <p:ext uri="{BB962C8B-B14F-4D97-AF65-F5344CB8AC3E}">
        <p14:creationId xmlns:p14="http://schemas.microsoft.com/office/powerpoint/2010/main" val="194349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2232248" cy="1008112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с лета мишка присматривает себе укромное место для берлоги.</a:t>
            </a:r>
            <a:endParaRPr lang="ru-RU" sz="16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1800200" cy="504056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Поздней осенью роет он под корнями старого дерева берлогу. Трудится два, три дня.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 натаскает в берлогу листья, траву, мох, застелет еловыми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ветками и укладывается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берлоге,  еще поревет немного, как-бы  предупреждая всех  - не мешайте спать, и уснет.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Говорят так – впал медведь в зимнюю спячку.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47" y="620688"/>
            <a:ext cx="6696745" cy="4464496"/>
          </a:xfrm>
        </p:spPr>
      </p:pic>
    </p:spTree>
    <p:extLst>
      <p:ext uri="{BB962C8B-B14F-4D97-AF65-F5344CB8AC3E}">
        <p14:creationId xmlns:p14="http://schemas.microsoft.com/office/powerpoint/2010/main" val="29272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8792" cy="38742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Проснется мишка только весной, когда снег растает.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42" y="548680"/>
            <a:ext cx="7983978" cy="5328592"/>
          </a:xfrm>
        </p:spPr>
      </p:pic>
    </p:spTree>
    <p:extLst>
      <p:ext uri="{BB962C8B-B14F-4D97-AF65-F5344CB8AC3E}">
        <p14:creationId xmlns:p14="http://schemas.microsoft.com/office/powerpoint/2010/main" val="28291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До свидания Мишка!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8" y="764704"/>
            <a:ext cx="8518842" cy="4972086"/>
          </a:xfrm>
        </p:spPr>
      </p:pic>
    </p:spTree>
    <p:extLst>
      <p:ext uri="{BB962C8B-B14F-4D97-AF65-F5344CB8AC3E}">
        <p14:creationId xmlns:p14="http://schemas.microsoft.com/office/powerpoint/2010/main" val="95319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988840"/>
            <a:ext cx="5184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rgbClr val="C00000"/>
                </a:solidFill>
              </a:rPr>
              <a:t>Кто первый отгадает мою загадку</a:t>
            </a:r>
            <a:r>
              <a:rPr lang="ru-RU" sz="2400" i="1" dirty="0" smtClean="0">
                <a:solidFill>
                  <a:srgbClr val="C00000"/>
                </a:solidFill>
              </a:rPr>
              <a:t>?</a:t>
            </a:r>
          </a:p>
          <a:p>
            <a:endParaRPr lang="ru-RU" sz="2400" i="1" dirty="0">
              <a:solidFill>
                <a:srgbClr val="C00000"/>
              </a:solidFill>
            </a:endParaRPr>
          </a:p>
          <a:p>
            <a:r>
              <a:rPr lang="ru-RU" sz="2400" i="1" dirty="0">
                <a:solidFill>
                  <a:srgbClr val="C00000"/>
                </a:solidFill>
              </a:rPr>
              <a:t>В чаще он лесной живет,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Сладкоежкою слывет.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Летом ест малину, мёд,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Лапу зиму всю сосёт.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Может  громко зареветь,</a:t>
            </a:r>
          </a:p>
          <a:p>
            <a:r>
              <a:rPr lang="ru-RU" sz="2400" i="1" dirty="0">
                <a:solidFill>
                  <a:srgbClr val="C00000"/>
                </a:solidFill>
              </a:rPr>
              <a:t>А зовут его….( Медведь)</a:t>
            </a:r>
          </a:p>
        </p:txBody>
      </p:sp>
    </p:spTree>
    <p:extLst>
      <p:ext uri="{BB962C8B-B14F-4D97-AF65-F5344CB8AC3E}">
        <p14:creationId xmlns:p14="http://schemas.microsoft.com/office/powerpoint/2010/main" val="262223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6021288"/>
            <a:ext cx="6624736" cy="72008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</a:rPr>
              <a:t>Молодцы, догадались, и сегодня я расскажу вам про медведя. Медведь  большое хищное животное.  Живет он в лесу. </a:t>
            </a: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" b="112"/>
          <a:stretch>
            <a:fillRect/>
          </a:stretch>
        </p:blipFill>
        <p:spPr>
          <a:xfrm>
            <a:off x="931433" y="612774"/>
            <a:ext cx="7240967" cy="5430725"/>
          </a:xfrm>
        </p:spPr>
      </p:pic>
    </p:spTree>
    <p:extLst>
      <p:ext uri="{BB962C8B-B14F-4D97-AF65-F5344CB8AC3E}">
        <p14:creationId xmlns:p14="http://schemas.microsoft.com/office/powerpoint/2010/main" val="59891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44816" cy="864096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У него крупная голова, маленькие круглые уши, небольшие </a:t>
            </a:r>
            <a:r>
              <a:rPr lang="ru-RU" sz="1600" dirty="0" smtClean="0">
                <a:solidFill>
                  <a:schemeClr val="bg1"/>
                </a:solidFill>
              </a:rPr>
              <a:t>глаза и хвостик.</a:t>
            </a:r>
            <a:r>
              <a:rPr lang="ru-RU" sz="1600" dirty="0">
                <a:solidFill>
                  <a:schemeClr val="bg1"/>
                </a:solidFill>
              </a:rPr>
              <a:t/>
            </a:r>
            <a:br>
              <a:rPr lang="ru-RU" sz="1600" dirty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32" y="1052736"/>
            <a:ext cx="8032092" cy="5354728"/>
          </a:xfrm>
        </p:spPr>
      </p:pic>
    </p:spTree>
    <p:extLst>
      <p:ext uri="{BB962C8B-B14F-4D97-AF65-F5344CB8AC3E}">
        <p14:creationId xmlns:p14="http://schemas.microsoft.com/office/powerpoint/2010/main" val="250235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661248"/>
            <a:ext cx="5486400" cy="56673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На лапах длинные когти. </a:t>
            </a:r>
            <a:r>
              <a:rPr lang="ru-RU" dirty="0" smtClean="0">
                <a:solidFill>
                  <a:schemeClr val="bg1"/>
                </a:solidFill>
              </a:rPr>
              <a:t>Вот такие 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5805264"/>
            <a:ext cx="4320480" cy="57606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А на лапах  длинные острые когти,  благодаря которым мишка хорошо  лазает по деревьям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" b="1228"/>
          <a:stretch>
            <a:fillRect/>
          </a:stretch>
        </p:blipFill>
        <p:spPr>
          <a:xfrm>
            <a:off x="653953" y="332656"/>
            <a:ext cx="7230415" cy="5422811"/>
          </a:xfrm>
        </p:spPr>
      </p:pic>
    </p:spTree>
    <p:extLst>
      <p:ext uri="{BB962C8B-B14F-4D97-AF65-F5344CB8AC3E}">
        <p14:creationId xmlns:p14="http://schemas.microsoft.com/office/powerpoint/2010/main" val="262873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920880" cy="1584176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733256"/>
            <a:ext cx="6480720" cy="9361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100" dirty="0">
                <a:solidFill>
                  <a:srgbClr val="FFFFFF"/>
                </a:solidFill>
                <a:ea typeface="Calibri"/>
                <a:cs typeface="Times New Roman"/>
              </a:rPr>
              <a:t>Шерсть у мишки густая, теплая, поэтому зимой он не замерзает. </a:t>
            </a:r>
            <a:r>
              <a:rPr lang="ru-RU" sz="2100" dirty="0" smtClean="0">
                <a:solidFill>
                  <a:srgbClr val="FFFFFF"/>
                </a:solidFill>
                <a:ea typeface="Calibri"/>
                <a:cs typeface="Times New Roman"/>
              </a:rPr>
              <a:t> Вы знаете какого цвета шерстка  у медведя?  Да, коричневая, но чаще говорят бурая , </a:t>
            </a:r>
            <a:r>
              <a:rPr lang="ru-RU" sz="2100" dirty="0">
                <a:solidFill>
                  <a:srgbClr val="FFFFFF"/>
                </a:solidFill>
                <a:ea typeface="Calibri"/>
                <a:cs typeface="Times New Roman"/>
              </a:rPr>
              <a:t>а </a:t>
            </a:r>
            <a:r>
              <a:rPr lang="ru-RU" sz="2100" dirty="0" smtClean="0">
                <a:solidFill>
                  <a:srgbClr val="FFFFFF"/>
                </a:solidFill>
                <a:ea typeface="Calibri"/>
                <a:cs typeface="Times New Roman"/>
              </a:rPr>
              <a:t>медведя называют - бурым медведем</a:t>
            </a:r>
            <a:r>
              <a:rPr lang="ru-RU" sz="2800" dirty="0">
                <a:solidFill>
                  <a:srgbClr val="FFFFFF"/>
                </a:solidFill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7"/>
            <a:ext cx="7920880" cy="5436421"/>
          </a:xfrm>
        </p:spPr>
      </p:pic>
    </p:spTree>
    <p:extLst>
      <p:ext uri="{BB962C8B-B14F-4D97-AF65-F5344CB8AC3E}">
        <p14:creationId xmlns:p14="http://schemas.microsoft.com/office/powerpoint/2010/main" val="18157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2160240" cy="288032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764704"/>
            <a:ext cx="2232248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 медведя говорят – косолапый, неуклюжий, </a:t>
            </a:r>
            <a:r>
              <a:rPr lang="ru-RU" dirty="0">
                <a:solidFill>
                  <a:schemeClr val="bg1"/>
                </a:solidFill>
              </a:rPr>
              <a:t>а знаете почему? Просто мишка, когда идет, наступает сразу на обе левые лапы или на обе правые. Вот и кажется, нам, что он переваливается из стороны в сторону.  Встреча с медведем в лесу очень опасна. Бегает мишка быстро и легко догонит </a:t>
            </a:r>
            <a:r>
              <a:rPr lang="ru-RU" dirty="0" smtClean="0">
                <a:solidFill>
                  <a:schemeClr val="bg1"/>
                </a:solidFill>
              </a:rPr>
              <a:t>человека . Так </a:t>
            </a:r>
            <a:r>
              <a:rPr lang="ru-RU" dirty="0">
                <a:solidFill>
                  <a:schemeClr val="bg1"/>
                </a:solidFill>
              </a:rPr>
              <a:t>как задние лапы у медведя длиннее чем передние, то в гору мишка  бежит быстрей, чем спускается с нее.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48680"/>
            <a:ext cx="6408712" cy="4835664"/>
          </a:xfrm>
        </p:spPr>
      </p:pic>
    </p:spTree>
    <p:extLst>
      <p:ext uri="{BB962C8B-B14F-4D97-AF65-F5344CB8AC3E}">
        <p14:creationId xmlns:p14="http://schemas.microsoft.com/office/powerpoint/2010/main" val="4330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157192"/>
            <a:ext cx="6667128" cy="936104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2"/>
                </a:solidFill>
              </a:rPr>
              <a:t>Как и все дикие животные, медведи сами добывают себе еду. Любит мишка грибы, ягоды, орехи,  желуди, корешки, фрукты. С удовольствием ест мышей, лягушек, червей , насекомых.</a:t>
            </a:r>
            <a:endParaRPr lang="ru-RU" sz="1600" dirty="0">
              <a:solidFill>
                <a:schemeClr val="bg2"/>
              </a:solidFill>
            </a:endParaRPr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" r="2530"/>
          <a:stretch>
            <a:fillRect/>
          </a:stretch>
        </p:blipFill>
        <p:spPr>
          <a:xfrm>
            <a:off x="1187624" y="212521"/>
            <a:ext cx="6624736" cy="4968552"/>
          </a:xfrm>
        </p:spPr>
      </p:pic>
    </p:spTree>
    <p:extLst>
      <p:ext uri="{BB962C8B-B14F-4D97-AF65-F5344CB8AC3E}">
        <p14:creationId xmlns:p14="http://schemas.microsoft.com/office/powerpoint/2010/main" val="363436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А еще мишка отличный рыболов. Любит рыбку половить.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9" y="1052736"/>
            <a:ext cx="4881497" cy="3096344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701" y="2345476"/>
            <a:ext cx="4857771" cy="3456026"/>
          </a:xfrm>
        </p:spPr>
      </p:pic>
    </p:spTree>
    <p:extLst>
      <p:ext uri="{BB962C8B-B14F-4D97-AF65-F5344CB8AC3E}">
        <p14:creationId xmlns:p14="http://schemas.microsoft.com/office/powerpoint/2010/main" val="80901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2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368</TotalTime>
  <Words>408</Words>
  <Application>Microsoft Office PowerPoint</Application>
  <PresentationFormat>Экран (4:3)</PresentationFormat>
  <Paragraphs>42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shablon26</vt:lpstr>
      <vt:lpstr>Презентация «Дикие животные»</vt:lpstr>
      <vt:lpstr>Презентация PowerPoint</vt:lpstr>
      <vt:lpstr>Презентация PowerPoint</vt:lpstr>
      <vt:lpstr>У него крупная голова, маленькие круглые уши, небольшие глаза и хвостик. </vt:lpstr>
      <vt:lpstr>На лапах длинные когти. Вот такие !</vt:lpstr>
      <vt:lpstr>Презентация PowerPoint</vt:lpstr>
      <vt:lpstr>Презентация PowerPoint</vt:lpstr>
      <vt:lpstr> </vt:lpstr>
      <vt:lpstr> А еще мишка отличный рыболов. Любит рыбку половить.</vt:lpstr>
      <vt:lpstr>В конце зимы появляются в берлоге 2-3 а то и 5 медвежат.</vt:lpstr>
      <vt:lpstr> </vt:lpstr>
      <vt:lpstr>Презентация PowerPoint</vt:lpstr>
      <vt:lpstr>Еще с лета мишка присматривает себе укромное место для берлоги.</vt:lpstr>
      <vt:lpstr>Проснется мишка только весной, когда снег растает.</vt:lpstr>
      <vt:lpstr>До свидания Мишка!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Медведь</dc:title>
  <dc:creator>Admin</dc:creator>
  <cp:lastModifiedBy>Admin</cp:lastModifiedBy>
  <cp:revision>38</cp:revision>
  <dcterms:created xsi:type="dcterms:W3CDTF">2014-12-16T17:38:05Z</dcterms:created>
  <dcterms:modified xsi:type="dcterms:W3CDTF">2014-12-17T17:18:34Z</dcterms:modified>
</cp:coreProperties>
</file>