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82" r:id="rId12"/>
    <p:sldId id="281" r:id="rId13"/>
    <p:sldId id="266" r:id="rId14"/>
    <p:sldId id="283" r:id="rId15"/>
    <p:sldId id="28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15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4D6C-42BD-46CB-95C3-8078AB047B5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2AC8C-2502-4237-B933-BFEE87D9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2AC8C-2502-4237-B933-BFEE87D9CE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5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>
              <a:buNone/>
            </a:pPr>
            <a: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«Сказка – как метод </a:t>
            </a:r>
          </a:p>
          <a:p>
            <a:pPr algn="ctr">
              <a:buNone/>
            </a:pPr>
            <a: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воспитания дошкольника» </a:t>
            </a:r>
          </a:p>
          <a:p>
            <a:pPr algn="ctr">
              <a:buNone/>
            </a:pPr>
            <a:endParaRPr lang="ru-RU" sz="3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Фуртас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go3.imgsmail.ru/imgpreview?key=http%3A//www.mult-online.net/_ld/12/s56800960.jpg&amp;mb=imgdb_preview_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2667000" cy="3649578"/>
          </a:xfrm>
          <a:prstGeom prst="rect">
            <a:avLst/>
          </a:prstGeom>
          <a:noFill/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Название сказки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auto.ur.ru/img/books_covers/100328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743200" cy="37070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ookin.org.ru/book/2776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9600"/>
            <a:ext cx="3114675" cy="4276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mage.kg/images/2012/08/25/01X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2922246" cy="37338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сказки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om-toys.ru/published/publicdata/LAREDOUTE/attachments/SC/products_pictures/58437%20%5B640x480%5D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2819400" cy="375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ala.com.ua/images/catalog/show2.php?img=054286.jpg&amp;width=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2933700" cy="39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Гусли- </a:t>
            </a:r>
            <a:r>
              <a:rPr lang="ru-RU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самогуды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photoshopia.ru/usergallery/data/656/medium/strunny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4326427" cy="3048000"/>
          </a:xfrm>
          <a:prstGeom prst="rect">
            <a:avLst/>
          </a:prstGeom>
          <a:noFill/>
        </p:spPr>
      </p:pic>
      <p:pic>
        <p:nvPicPr>
          <p:cNvPr id="24582" name="Picture 6" descr="http://demiart.ru/forum/html/gifts/podarok_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4064000" cy="3048000"/>
          </a:xfrm>
          <a:prstGeom prst="rect">
            <a:avLst/>
          </a:prstGeom>
          <a:noFill/>
        </p:spPr>
      </p:pic>
      <p:pic>
        <p:nvPicPr>
          <p:cNvPr id="24584" name="Picture 8" descr="http://im2-tub-ru.yandex.net/i?id=216476345-42-72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20638"/>
            <a:ext cx="3828756" cy="27050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Магнитофон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6-tub-ru.yandex.net/i?id=46575378-61-72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324600" cy="39719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 descr="http://im4-tub-ru.yandex.net/i?id=331819901-50-72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384474" cy="2743200"/>
          </a:xfrm>
          <a:prstGeom prst="rect">
            <a:avLst/>
          </a:prstGeom>
          <a:noFill/>
        </p:spPr>
      </p:pic>
      <p:pic>
        <p:nvPicPr>
          <p:cNvPr id="28676" name="Picture 4" descr="http://img-fotki.yandex.ru/get/29/maxskvo.1/0_12cdc_3c2546fa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166" y="990600"/>
            <a:ext cx="2841784" cy="3886200"/>
          </a:xfrm>
          <a:prstGeom prst="rect">
            <a:avLst/>
          </a:prstGeom>
          <a:noFill/>
        </p:spPr>
      </p:pic>
      <p:pic>
        <p:nvPicPr>
          <p:cNvPr id="28680" name="Picture 8" descr="http://www.graycell.ru/picture/big/stup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667000"/>
            <a:ext cx="3048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Самолет, ракета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gazetairkutsk.ru/wp-content/uploads/2011/05/1277054562_sukhoi_superjet_1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278296" cy="3329940"/>
          </a:xfrm>
          <a:prstGeom prst="rect">
            <a:avLst/>
          </a:prstGeom>
          <a:noFill/>
        </p:spPr>
      </p:pic>
      <p:pic>
        <p:nvPicPr>
          <p:cNvPr id="29700" name="Picture 4" descr="http://img0.liveinternet.ru/images/attach/c/0/39/288/39288084_15998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352800" cy="5043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6096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мастер-класса: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обновление педагогического процесса с использованием разнообразных приемов и средств в процессе ознакомления детей со сказками.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мастер-класса: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расширить знания педагогов о сказке, как средство воспитания дошкольников;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обогатить интеллектуально-познавательный, нравственно-эстетический опыт коллег, позволяющий совершенствовать себя в работе с детьми;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познакомить с формой и методами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знакомства детей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сказкой.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Чудо – зеркало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diasubs.ru/group/uploads/ps/psilikbez-prakticheskie-znaniya-i-sovetyi-na-kazhdyij-den/image2/tNmQ3My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352800" cy="5029200"/>
          </a:xfrm>
          <a:prstGeom prst="rect">
            <a:avLst/>
          </a:prstGeom>
          <a:noFill/>
        </p:spPr>
      </p:pic>
      <p:pic>
        <p:nvPicPr>
          <p:cNvPr id="1028" name="Picture 4" descr="http://vladart.artonline.ru/paintings/Vlado/zazerk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314700" cy="50222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Телевизор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televizory.elektromedia.cz/data/imgs/0003209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6750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Перо Жар – птицы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5-tub-ru.yandex.net/i?id=212255637-54-72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4191000" cy="3962400"/>
          </a:xfrm>
          <a:prstGeom prst="rect">
            <a:avLst/>
          </a:prstGeom>
          <a:noFill/>
        </p:spPr>
      </p:pic>
      <p:pic>
        <p:nvPicPr>
          <p:cNvPr id="29700" name="Picture 4" descr="http://tainy.net/wp-content/uploads/2013/02/510-650x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952999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Лампа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shaver.com.ua/images/image/Lampi_Breet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934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Клубок ниток, указывающий дорогу 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Волшебный клу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962400" cy="2974849"/>
          </a:xfrm>
          <a:prstGeom prst="rect">
            <a:avLst/>
          </a:prstGeom>
          <a:noFill/>
        </p:spPr>
      </p:pic>
      <p:pic>
        <p:nvPicPr>
          <p:cNvPr id="31748" name="Picture 4" descr="http://im0-tub-ru.yandex.net/i?id=286604470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936" y="1219200"/>
            <a:ext cx="2518664" cy="22748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Компас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progps-rus.ru/UserFiles/images/041-0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Сани, что везут сами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kareta.com.ru/netcat_files/11_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165600" cy="3124200"/>
          </a:xfrm>
          <a:prstGeom prst="rect">
            <a:avLst/>
          </a:prstGeom>
          <a:noFill/>
        </p:spPr>
      </p:pic>
      <p:pic>
        <p:nvPicPr>
          <p:cNvPr id="33796" name="Picture 4" descr="http://www.art-holding.ru/images/products_big/ny00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114800" cy="32424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Автомобиль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arabalarmax.com/data/media/26/www.arabalarmax.com_-_Araba_Resimleri_-_Nissan_Skyline_Coupe_Resim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28750"/>
            <a:ext cx="7239000" cy="5276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развития памяти, логического мышления, внимания, воображения предлагаем детям различные творческие задания и дидактические игры,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кубики со сказочными сюжетами и малоподвижные игры</a:t>
            </a:r>
            <a:endParaRPr lang="ru-RU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detsad-kitty.ru/uploads/posts/2013-03/1362746406_2013-03-08_0957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3211715" cy="2362200"/>
          </a:xfrm>
          <a:prstGeom prst="rect">
            <a:avLst/>
          </a:prstGeom>
          <a:noFill/>
        </p:spPr>
      </p:pic>
      <p:pic>
        <p:nvPicPr>
          <p:cNvPr id="35844" name="Picture 4" descr="http://razumei-ka.ru/image/tovar/310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171950" cy="2333626"/>
          </a:xfrm>
          <a:prstGeom prst="rect">
            <a:avLst/>
          </a:prstGeom>
          <a:noFill/>
        </p:spPr>
      </p:pic>
      <p:pic>
        <p:nvPicPr>
          <p:cNvPr id="35848" name="Picture 8" descr="http://www.inteltoys.ru/files/catalog/2008/09/1375_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2895600" cy="2209800"/>
          </a:xfrm>
          <a:prstGeom prst="rect">
            <a:avLst/>
          </a:prstGeom>
          <a:noFill/>
        </p:spPr>
      </p:pic>
      <p:pic>
        <p:nvPicPr>
          <p:cNvPr id="35850" name="Picture 10" descr="http://im6-tub-ru.yandex.net/i?id=272874675-58-72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571999"/>
            <a:ext cx="304214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8600"/>
            <a:ext cx="8610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проведения: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гостиная 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проведения: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2014 г. </a:t>
            </a: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МДОБУ ДС №3 Радуга г. Тынды</a:t>
            </a: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381000"/>
            <a:ext cx="88392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образовательные 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Приобщение к духовному и нравственному уроку сказки через восприятие сказочной проблемной ситуации. Научить ребенка через восприятие сказки извлекать нравственный урок.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эстетического чувства прекрасного через восприятие художественных образов сказки,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отношению ко всему живому, созданному природой.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активного словаря, умения выражать свои мысли и чувства.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вербального воображения ребенка на приемах работы со словом и сказкой.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bookin.org.ru/book/2776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1609365" cy="2209800"/>
          </a:xfrm>
          <a:prstGeom prst="rect">
            <a:avLst/>
          </a:prstGeom>
          <a:noFill/>
        </p:spPr>
      </p:pic>
      <p:pic>
        <p:nvPicPr>
          <p:cNvPr id="1026" name="Picture 2" descr="http://go4.imgsmail.ru/imgpreview?key=http%3A//img01.chitalnya.ru/upload/765/42996433842927.jpg&amp;mb=imgdb_preview_1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609725" cy="2257426"/>
          </a:xfrm>
          <a:prstGeom prst="rect">
            <a:avLst/>
          </a:prstGeom>
          <a:noFill/>
        </p:spPr>
      </p:pic>
      <p:pic>
        <p:nvPicPr>
          <p:cNvPr id="1028" name="Picture 4" descr="http://mybook.in.ua/files/books/middle/image_6434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"/>
            <a:ext cx="1600200" cy="2236304"/>
          </a:xfrm>
          <a:prstGeom prst="rect">
            <a:avLst/>
          </a:prstGeom>
          <a:noFill/>
        </p:spPr>
      </p:pic>
      <p:pic>
        <p:nvPicPr>
          <p:cNvPr id="1030" name="Picture 6" descr="http://go3.imgsmail.ru/imgpreview?key=http%3A//my-shop.ru/_files/product/2/110/1099187.jpg&amp;mb=imgdb_preview_3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152400"/>
            <a:ext cx="1714500" cy="2209800"/>
          </a:xfrm>
          <a:prstGeom prst="rect">
            <a:avLst/>
          </a:prstGeom>
          <a:noFill/>
        </p:spPr>
      </p:pic>
      <p:pic>
        <p:nvPicPr>
          <p:cNvPr id="1032" name="Picture 8" descr="http://go4.imgsmail.ru/imgpreview?key=http%3A//my-shop.ru/_files/product/2/110/1092998.jpg&amp;mb=imgdb_preview_19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14600"/>
            <a:ext cx="1590675" cy="2286001"/>
          </a:xfrm>
          <a:prstGeom prst="rect">
            <a:avLst/>
          </a:prstGeom>
          <a:noFill/>
        </p:spPr>
      </p:pic>
      <p:pic>
        <p:nvPicPr>
          <p:cNvPr id="1036" name="Picture 12" descr="http://go2.imgsmail.ru/imgpreview?key=http%3A//img2.labirint.ru/books/260834/big.jpg&amp;mb=imgdb_preview_16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514600"/>
            <a:ext cx="1600200" cy="2263920"/>
          </a:xfrm>
          <a:prstGeom prst="rect">
            <a:avLst/>
          </a:prstGeom>
          <a:noFill/>
        </p:spPr>
      </p:pic>
      <p:pic>
        <p:nvPicPr>
          <p:cNvPr id="1038" name="Picture 14" descr="http://go3.imgsmail.ru/imgpreview?key=http%3A//www.ruslania.com/pictures/big/9785488025424.jpg&amp;mb=imgdb_preview_15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590800"/>
            <a:ext cx="1647825" cy="2200275"/>
          </a:xfrm>
          <a:prstGeom prst="rect">
            <a:avLst/>
          </a:prstGeom>
          <a:noFill/>
        </p:spPr>
      </p:pic>
      <p:pic>
        <p:nvPicPr>
          <p:cNvPr id="1040" name="Picture 16" descr="http://go3.imgsmail.ru/imgpreview?key=http%3A//my-shop.ru/_files/product/2/9/89895.jpg&amp;mb=imgdb_preview_28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2514600"/>
            <a:ext cx="1428826" cy="2209800"/>
          </a:xfrm>
          <a:prstGeom prst="rect">
            <a:avLst/>
          </a:prstGeom>
          <a:noFill/>
        </p:spPr>
      </p:pic>
      <p:pic>
        <p:nvPicPr>
          <p:cNvPr id="1042" name="Picture 18" descr="http://go2.imgsmail.ru/imgpreview?key=http%3A//mybook.in.ua/files/books/middle/image_28877_1.jpg&amp;mb=imgdb_preview_8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5225" y="2514600"/>
            <a:ext cx="1628775" cy="2228850"/>
          </a:xfrm>
          <a:prstGeom prst="rect">
            <a:avLst/>
          </a:prstGeom>
          <a:noFill/>
        </p:spPr>
      </p:pic>
      <p:pic>
        <p:nvPicPr>
          <p:cNvPr id="1044" name="Picture 20" descr="http://go4.imgsmail.ru/imgpreview?key=http%3A//masfilms.ru/uploads/posts/2011-03/1300363292_qpjcfmpbwridsbd.jpeg&amp;mb=imgdb_preview_89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4895849"/>
            <a:ext cx="1385047" cy="1962151"/>
          </a:xfrm>
          <a:prstGeom prst="rect">
            <a:avLst/>
          </a:prstGeom>
          <a:noFill/>
        </p:spPr>
      </p:pic>
      <p:pic>
        <p:nvPicPr>
          <p:cNvPr id="1046" name="Picture 22" descr="http://go2.imgsmail.ru/imgpreview?key=http%3A//ukinder.ru/App_Themes/Default/Images/Uploaded/azbukvarik-00604-1.jpg&amp;mb=imgdb_preview_18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4876800"/>
            <a:ext cx="1962150" cy="1981200"/>
          </a:xfrm>
          <a:prstGeom prst="rect">
            <a:avLst/>
          </a:prstGeom>
          <a:noFill/>
        </p:spPr>
      </p:pic>
      <p:pic>
        <p:nvPicPr>
          <p:cNvPr id="1048" name="Picture 24" descr="http://go4.imgsmail.ru/imgpreview?key=http%3A//www.booksiti.net.ru/books/6614550.jpg&amp;mb=imgdb_preview_14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4876800"/>
            <a:ext cx="1452282" cy="2057400"/>
          </a:xfrm>
          <a:prstGeom prst="rect">
            <a:avLst/>
          </a:prstGeom>
          <a:noFill/>
        </p:spPr>
      </p:pic>
      <p:pic>
        <p:nvPicPr>
          <p:cNvPr id="1050" name="Picture 26" descr="http://go1.imgsmail.ru/imgpreview?key=http%3A//www.uznaiki.ru/Knigi_dlya_detej/Knigi_na_kartone/images/Bobovoe-zernishko-%28Knigki-na-kartone-Malishki%29.jpg&amp;mb=imgdb_preview_18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4800600"/>
            <a:ext cx="1432927" cy="2057400"/>
          </a:xfrm>
          <a:prstGeom prst="rect">
            <a:avLst/>
          </a:prstGeom>
          <a:noFill/>
        </p:spPr>
      </p:pic>
      <p:pic>
        <p:nvPicPr>
          <p:cNvPr id="1052" name="Picture 28" descr="http://go2.imgsmail.ru/imgpreview?key=http%3A//www.uznaiki.ru/Knigi_dlya_detej/Knigi_na_kartone/images/Repka-%28Knigki-na-kartone-Panorami%29.jpg&amp;mb=imgdb_preview_18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28600"/>
            <a:ext cx="1600200" cy="21820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381000"/>
            <a:ext cx="8610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работы со сказкой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образец, на котором отрабатывается механизм работы педагога со сказочным материалом.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работы со сказкой: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название сказки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чтение сказки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речевая зарядка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беседа по содержанию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пересказ сказки (с опорой на наглядность)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рассматривание иллюстраций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работа с обучающими презентациями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создание сказки (продуктивная деятельность)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сказка и познание.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процесс осуществляется: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ходе непосредственно образовательной деятельности;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ходе режимных моментов;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процессе совместной деятельности педагога с детьми;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 организации самостоятельной детской деятельности.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0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методы работы со сказкой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со сказкой.»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задачи: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 детей умение слушать, сопереживать, анализировать поступки героев.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Активизировать словарь через диалоговую речь.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умение правильно строить и формулировать ответ на вопрос по содержанию прочитанного.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навыки пересказа: понравившегося отрывка, всего произведения, с продолжением, по ролям и т. 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Красивая книга, серия книг (работа с обложкой - «О чем эта сказка? Давайте заглянем?»).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Герой сказки (игрушка). Приглашение в гости к друзьям.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Загадка. «Поищем отгадку в сказке».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методы (рассказываем сказку):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Рассказчица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бабушка-загадушка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тетушка Арина и т. п.)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Герой сказки (игрушка).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Волшебный сундучок («рассказывают» предметы).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(рассказываем и показываем).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5). Настольный театр, кукольный театр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«Рисуем сказку»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задачи: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у детей творческое воображение, желание создать собственное художественное произведение по известному материалу.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 детей эмоциональный отклик к совместной групповой работе.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Билет на художественную выставку или в театр.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Герой сказки - игрушка (новая история с элементами сюрприза).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приемы: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Иллюстрации по сказке (портрет героев или рисунок по сюжету).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Декорации к сказке (теневой или плоскостной театр).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Элементы костюмов.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267200"/>
            <a:ext cx="224175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://im1-tub-ru.yandex.net/i?id=64330817-37-72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1600199" cy="768569"/>
          </a:xfrm>
          <a:prstGeom prst="rect">
            <a:avLst/>
          </a:prstGeom>
          <a:noFill/>
        </p:spPr>
      </p:pic>
      <p:pic>
        <p:nvPicPr>
          <p:cNvPr id="18434" name="Picture 2" descr="http://im6-tub-ru.yandex.net/i?id=165367389-55-72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181600"/>
            <a:ext cx="1238250" cy="1371600"/>
          </a:xfrm>
          <a:prstGeom prst="rect">
            <a:avLst/>
          </a:prstGeom>
          <a:noFill/>
        </p:spPr>
      </p:pic>
      <p:pic>
        <p:nvPicPr>
          <p:cNvPr id="18436" name="Picture 4" descr="http://im6-tub-ru.yandex.net/i?id=165521939-44-72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181600"/>
            <a:ext cx="1238250" cy="1390650"/>
          </a:xfrm>
          <a:prstGeom prst="rect">
            <a:avLst/>
          </a:prstGeom>
          <a:noFill/>
        </p:spPr>
      </p:pic>
      <p:pic>
        <p:nvPicPr>
          <p:cNvPr id="18438" name="Picture 6" descr="http://mediananny.com/content/images/original/83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105400"/>
            <a:ext cx="1066800" cy="1427443"/>
          </a:xfrm>
          <a:prstGeom prst="rect">
            <a:avLst/>
          </a:prstGeom>
          <a:noFill/>
        </p:spPr>
      </p:pic>
      <p:pic>
        <p:nvPicPr>
          <p:cNvPr id="18440" name="Picture 8" descr="http://kyzyl-online.ru/images/photos/medium/article4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2346036" cy="1828800"/>
          </a:xfrm>
          <a:prstGeom prst="rect">
            <a:avLst/>
          </a:prstGeom>
          <a:noFill/>
        </p:spPr>
      </p:pic>
      <p:pic>
        <p:nvPicPr>
          <p:cNvPr id="25602" name="Picture 2" descr="http://photo.7ya.ru/7ya-photo/2004/5/20/10850795992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2826" y="2209800"/>
            <a:ext cx="16256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«Театрализованные игры»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задачи: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 детей эмоциональную реакцию на творческие, разнообразные отклики на прочитанное.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Активизировать детей к самостоятельному творческому поиску.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Дать представление о многообразии выразительных средств, видов и форм театрализованной деятельности.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речевую активность.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Приглашение или афиша.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Билет в театр.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Герой сказки приглашает.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приемы: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Все виды театрализованных игр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настольный театр игрушек, кукольный театр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теневой театр, пальчиковый театр и т. 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Театрализация отрывка сказки или всего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1f996dc5bdd486184fe5a8d5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257800"/>
            <a:ext cx="165752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0bd19a180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4537" y="5181600"/>
            <a:ext cx="174946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фото театр\SDC11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181600"/>
            <a:ext cx="2032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фото театр\SDC11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232401"/>
            <a:ext cx="1447800" cy="162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skyclipart.ru/uploads/posts/2011-03/1299656384_afisha_vol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438400"/>
            <a:ext cx="2133600" cy="1525524"/>
          </a:xfrm>
          <a:prstGeom prst="rect">
            <a:avLst/>
          </a:prstGeom>
          <a:noFill/>
        </p:spPr>
      </p:pic>
      <p:pic>
        <p:nvPicPr>
          <p:cNvPr id="9" name="Picture 5" descr="F:\фото театр\SDC117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257800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im1-tub-ru.yandex.net/i?id=64330817-37-72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2514600"/>
            <a:ext cx="1495865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705</Words>
  <Application>Microsoft Office PowerPoint</Application>
  <PresentationFormat>Экран (4:3)</PresentationFormat>
  <Paragraphs>119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Название сказки </vt:lpstr>
      <vt:lpstr>Слайд 11</vt:lpstr>
      <vt:lpstr>Слайд 12</vt:lpstr>
      <vt:lpstr>Герои сказки </vt:lpstr>
      <vt:lpstr>Слайд 14</vt:lpstr>
      <vt:lpstr>Слайд 15</vt:lpstr>
      <vt:lpstr>Гусли- самогуды  </vt:lpstr>
      <vt:lpstr>Магнитофон </vt:lpstr>
      <vt:lpstr>Ступа </vt:lpstr>
      <vt:lpstr>Самолет, ракета </vt:lpstr>
      <vt:lpstr>Чудо – зеркало </vt:lpstr>
      <vt:lpstr>Телевизор </vt:lpstr>
      <vt:lpstr>Перо Жар – птицы </vt:lpstr>
      <vt:lpstr>Лампа</vt:lpstr>
      <vt:lpstr>Клубок ниток, указывающий дорогу </vt:lpstr>
      <vt:lpstr>Компас </vt:lpstr>
      <vt:lpstr>Сани, что везут сами</vt:lpstr>
      <vt:lpstr>Автомобиль </vt:lpstr>
      <vt:lpstr> Для развития памяти, логического мышления, внимания, воображения предлагаем детям различные творческие задания и дидактические игры, пазлы, кубики со сказочными сюжетами и малоподвижные игры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Zarj_of_rep</dc:creator>
  <cp:lastModifiedBy>1</cp:lastModifiedBy>
  <cp:revision>37</cp:revision>
  <dcterms:created xsi:type="dcterms:W3CDTF">2014-03-13T00:17:50Z</dcterms:created>
  <dcterms:modified xsi:type="dcterms:W3CDTF">2014-03-20T03:14:04Z</dcterms:modified>
</cp:coreProperties>
</file>