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9" r:id="rId4"/>
    <p:sldId id="258" r:id="rId5"/>
    <p:sldId id="259" r:id="rId6"/>
    <p:sldId id="260" r:id="rId7"/>
    <p:sldId id="261" r:id="rId8"/>
    <p:sldId id="262" r:id="rId9"/>
    <p:sldId id="263" r:id="rId10"/>
    <p:sldId id="267" r:id="rId11"/>
    <p:sldId id="266" r:id="rId12"/>
    <p:sldId id="264" r:id="rId13"/>
    <p:sldId id="265" r:id="rId14"/>
    <p:sldId id="26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561FF-D4F6-46D6-B760-B1A728B98B1C}" type="datetimeFigureOut">
              <a:rPr lang="ru-RU" smtClean="0"/>
              <a:t>13.01.2012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9D52E-A3F4-420C-924C-8DF327B2DF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24377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561FF-D4F6-46D6-B760-B1A728B98B1C}" type="datetimeFigureOut">
              <a:rPr lang="ru-RU" smtClean="0"/>
              <a:t>13.01.2012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9D52E-A3F4-420C-924C-8DF327B2DF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1838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561FF-D4F6-46D6-B760-B1A728B98B1C}" type="datetimeFigureOut">
              <a:rPr lang="ru-RU" smtClean="0"/>
              <a:t>13.01.2012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9D52E-A3F4-420C-924C-8DF327B2DF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944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561FF-D4F6-46D6-B760-B1A728B98B1C}" type="datetimeFigureOut">
              <a:rPr lang="ru-RU" smtClean="0"/>
              <a:t>13.01.2012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9D52E-A3F4-420C-924C-8DF327B2DF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51903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561FF-D4F6-46D6-B760-B1A728B98B1C}" type="datetimeFigureOut">
              <a:rPr lang="ru-RU" smtClean="0"/>
              <a:t>13.01.2012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9D52E-A3F4-420C-924C-8DF327B2DF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561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561FF-D4F6-46D6-B760-B1A728B98B1C}" type="datetimeFigureOut">
              <a:rPr lang="ru-RU" smtClean="0"/>
              <a:t>13.01.2012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9D52E-A3F4-420C-924C-8DF327B2DF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7352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561FF-D4F6-46D6-B760-B1A728B98B1C}" type="datetimeFigureOut">
              <a:rPr lang="ru-RU" smtClean="0"/>
              <a:t>13.01.2012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9D52E-A3F4-420C-924C-8DF327B2DF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35368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561FF-D4F6-46D6-B760-B1A728B98B1C}" type="datetimeFigureOut">
              <a:rPr lang="ru-RU" smtClean="0"/>
              <a:t>13.01.2012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9D52E-A3F4-420C-924C-8DF327B2DF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64522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561FF-D4F6-46D6-B760-B1A728B98B1C}" type="datetimeFigureOut">
              <a:rPr lang="ru-RU" smtClean="0"/>
              <a:t>13.01.2012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9D52E-A3F4-420C-924C-8DF327B2DF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4111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561FF-D4F6-46D6-B760-B1A728B98B1C}" type="datetimeFigureOut">
              <a:rPr lang="ru-RU" smtClean="0"/>
              <a:t>13.01.2012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9D52E-A3F4-420C-924C-8DF327B2DF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6707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561FF-D4F6-46D6-B760-B1A728B98B1C}" type="datetimeFigureOut">
              <a:rPr lang="ru-RU" smtClean="0"/>
              <a:t>13.01.2012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9D52E-A3F4-420C-924C-8DF327B2DF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5098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D561FF-D4F6-46D6-B760-B1A728B98B1C}" type="datetimeFigureOut">
              <a:rPr lang="ru-RU" smtClean="0"/>
              <a:t>13.01.2012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9D52E-A3F4-420C-924C-8DF327B2DF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570596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Татьяна\Desktop\мнее\Рисунок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27" y="171306"/>
            <a:ext cx="8570384" cy="6426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07704" y="1772816"/>
            <a:ext cx="3456384" cy="1874639"/>
          </a:xfrm>
        </p:spPr>
        <p:txBody>
          <a:bodyPr>
            <a:normAutofit/>
          </a:bodyPr>
          <a:lstStyle/>
          <a:p>
            <a:r>
              <a:rPr lang="ru-RU" sz="3600" b="1" i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ЖАНРЫ ЖИВОПИСИ</a:t>
            </a:r>
            <a:endParaRPr lang="ru-RU" sz="3600" b="1" i="1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084168" y="1124744"/>
            <a:ext cx="24635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Заречнева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Татьяна Юрьевна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МБДОУ д/с №10 «Золушка»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г.Оха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99792" y="1412776"/>
            <a:ext cx="2824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З</a:t>
            </a:r>
            <a:endParaRPr lang="ru-RU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2915816" y="1412776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З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47225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323528" y="548680"/>
            <a:ext cx="3456384" cy="1354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Многие художники рисуют родную природу: луга и леса, поля и реки, дожди и радугу. Такие картины называются 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пейзажами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376850" y="2420888"/>
            <a:ext cx="2912144" cy="1877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Ветки тонкие берез,</a:t>
            </a:r>
            <a:endParaRPr kumimoji="0" lang="ru-RU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Через речку тонкий мост,</a:t>
            </a:r>
            <a:endParaRPr kumimoji="0" lang="ru-RU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В небе радугу-дугу</a:t>
            </a:r>
            <a:endParaRPr kumimoji="0" lang="ru-RU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И ромашки на лугу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Нарисует карандаш</a:t>
            </a:r>
            <a:endParaRPr kumimoji="0" lang="ru-RU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Замечательный </a:t>
            </a:r>
            <a:r>
              <a:rPr kumimoji="0" lang="ru-RU" sz="1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пейзаж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!</a:t>
            </a:r>
            <a:endParaRPr kumimoji="0" lang="ru-RU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 descr="C:\Documents and Settings\Standard\Мои документы\поток22\ина 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501008"/>
            <a:ext cx="4472062" cy="3073532"/>
          </a:xfrm>
          <a:prstGeom prst="rect">
            <a:avLst/>
          </a:prstGeom>
          <a:solidFill>
            <a:srgbClr val="FFFFFF">
              <a:shade val="85000"/>
            </a:srgbClr>
          </a:solidFill>
          <a:ln w="57150">
            <a:solidFill>
              <a:srgbClr val="00B0F0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4" name="Picture 2" descr="C:\Users\Татьяна\Documents\Рисунки\фото\детские рисунки\P115116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7" b="2822"/>
          <a:stretch/>
        </p:blipFill>
        <p:spPr bwMode="auto">
          <a:xfrm>
            <a:off x="4572000" y="405353"/>
            <a:ext cx="4104456" cy="29261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225526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Standard\Мои документы\поток22\черепиц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2656"/>
            <a:ext cx="4567883" cy="320958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Мишк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124744"/>
            <a:ext cx="4752652" cy="307091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63688" y="1484784"/>
            <a:ext cx="3752800" cy="491181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64088" y="622306"/>
            <a:ext cx="31938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Шишкин Утро в сосновом лесу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5796136" y="6093296"/>
            <a:ext cx="2787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Саврасов Грачи прилетели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01722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624" y="548678"/>
            <a:ext cx="72891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АНИМАЛИСТИЧЕСКИЙ ЖАНР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9575" y="1390151"/>
            <a:ext cx="36004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Это название происходит от слова «АНИМАЛ», что в переводе означает «живое существо», «животное».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Художники анималисты изучают характер, повадки и образ жизни животных. Они наблюдают за ними и в зоопарке, и в дикой природе.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C:\Users\Татьяна\Documents\Рисунки\МУЛЬТЯШНЫЕ КАРТИНКИ\how-to-draw-a-cartoon-dog-tutorial-drawin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412777"/>
            <a:ext cx="2682203" cy="316835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Татьяна\Documents\Рисунки\кошки\кошки\wm_148_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861048"/>
            <a:ext cx="3312368" cy="264989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0932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C:\Users\Татьяна\Desktop\67945963_1292510344_f_1195750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42" b="4860"/>
          <a:stretch/>
        </p:blipFill>
        <p:spPr bwMode="auto">
          <a:xfrm>
            <a:off x="4860032" y="1196752"/>
            <a:ext cx="3893418" cy="385219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C:\Users\Татьяна\Desktop\2e2a84c8054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978" y="188639"/>
            <a:ext cx="2646295" cy="352839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09937" y="3933056"/>
            <a:ext cx="3351175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Я рисую акварелью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Белку под мохнатой елью.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Скачет рыжая малютка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По сухой опавшей хвое.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Я прошу: «Ну хоть минутку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Посиди-ка ты в покое!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Чтоб я смог нарисовать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Твой чудесный пышный хвостик,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Чтоб сумел я передать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Быстрый глаз и влажный носик».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2863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67744" y="476671"/>
            <a:ext cx="49176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ВОПРОСЫ И ЗАДАНИЯ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47664" y="1628800"/>
            <a:ext cx="5688632" cy="3637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90000"/>
              </a:lnSpc>
              <a:buFont typeface="Wingdings" pitchFamily="2" charset="2"/>
              <a:buChar char="v"/>
              <a:defRPr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Назови жанры живописи.</a:t>
            </a:r>
          </a:p>
          <a:p>
            <a:pPr>
              <a:lnSpc>
                <a:spcPct val="90000"/>
              </a:lnSpc>
              <a:defRPr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Вспомни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картины разных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жанров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457200" indent="-457200">
              <a:lnSpc>
                <a:spcPct val="90000"/>
              </a:lnSpc>
              <a:buFont typeface="Wingdings" pitchFamily="2" charset="2"/>
              <a:buChar char="v"/>
              <a:defRPr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Что такое портрет?</a:t>
            </a:r>
          </a:p>
          <a:p>
            <a:pPr marL="457200" indent="-457200">
              <a:lnSpc>
                <a:spcPct val="90000"/>
              </a:lnSpc>
              <a:buFont typeface="Wingdings" pitchFamily="2" charset="2"/>
              <a:buChar char="v"/>
              <a:defRPr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Что такое пейзаж, 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lnSpc>
                <a:spcPct val="90000"/>
              </a:lnSpc>
              <a:buFont typeface="Wingdings" pitchFamily="2" charset="2"/>
              <a:buChar char="v"/>
              <a:defRPr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Что такое натюрморт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? 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lnSpc>
                <a:spcPct val="90000"/>
              </a:lnSpc>
              <a:buFont typeface="Wingdings" pitchFamily="2" charset="2"/>
              <a:buChar char="v"/>
              <a:defRPr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Чем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эти жанры отличаются друг от друга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085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4581128"/>
            <a:ext cx="734481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Живописью мы называем произведения, созданные красками. Это уже знакомые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нам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акварель, гуашь, а также картины, написанные масляными красками.</a:t>
            </a:r>
          </a:p>
        </p:txBody>
      </p:sp>
      <p:pic>
        <p:nvPicPr>
          <p:cNvPr id="3" name="Picture 4" descr="attac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764704"/>
            <a:ext cx="5184254" cy="285134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Золотая осень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412776"/>
            <a:ext cx="3888432" cy="251830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7112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3648" y="404664"/>
            <a:ext cx="604867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Жанр живописи – это вид художественных произведений с определенными сюжетами, художественными образами, предаваемые художниками с помощью красок.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5" descr="C:\Documents and Settings\Admin\Рабочий стол\картинки для презентаций\осень\post-80420-1235418686.jpg"/>
          <p:cNvPicPr>
            <a:picLocks noChangeAspect="1" noChangeArrowheads="1"/>
          </p:cNvPicPr>
          <p:nvPr/>
        </p:nvPicPr>
        <p:blipFill>
          <a:blip r:embed="rId2" cstate="email">
            <a:lum contrast="20000"/>
          </a:blip>
          <a:srcRect/>
          <a:stretch>
            <a:fillRect/>
          </a:stretch>
        </p:blipFill>
        <p:spPr bwMode="auto">
          <a:xfrm rot="21329470">
            <a:off x="713124" y="3789040"/>
            <a:ext cx="3096344" cy="27058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4" descr="март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628958"/>
            <a:ext cx="3167955" cy="2647370"/>
          </a:xfrm>
          <a:prstGeom prst="rect">
            <a:avLst/>
          </a:prstGeom>
          <a:solidFill>
            <a:srgbClr val="FFFFFF">
              <a:shade val="85000"/>
            </a:srgbClr>
          </a:solidFill>
          <a:ln w="57150">
            <a:solidFill>
              <a:srgbClr val="FFFF00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6" name="Picture 2" descr="C:\Users\Татьяна\Documents\Рисунки\фото\детские рисунки\P115118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42887">
            <a:off x="6408204" y="3726010"/>
            <a:ext cx="2088232" cy="27838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666254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75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2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2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548680"/>
            <a:ext cx="70567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Натюрморт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2060848"/>
            <a:ext cx="32403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Натюрморт- это изображение различных предметов, вещей, объединённых группу конкретным сюжетом. </a:t>
            </a: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переводе с французского слово </a:t>
            </a: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 натюрморт» означает </a:t>
            </a: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«мертвая натура».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4509120"/>
            <a:ext cx="35283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Натюрморт — это картина, на которой изображены домашняя утварь, плоды, цветы, дичь, дары моря и другие предметы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6" descr="C:\Documents and Settings\Standard\Мои документы\поток22\ваз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00600" y="1524000"/>
            <a:ext cx="3186113" cy="4572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630091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Ветка\Desktop\46804332_olenka_m_natyurmort_15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1264" y="401840"/>
            <a:ext cx="3027160" cy="302716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Picture 2" descr="C:\Users\Ветка\Desktop\0934c538a03c295bc5c558c70bfeaf3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4689" y="419334"/>
            <a:ext cx="3821043" cy="299217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Picture 6" descr="C:\Documents and Settings\Admin\Рабочий стол\картинки для презентаций\осень\44732848_1244197591_kartina_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22122" y="3645024"/>
            <a:ext cx="3717821" cy="292895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Прямоугольник 4"/>
          <p:cNvSpPr/>
          <p:nvPr/>
        </p:nvSpPr>
        <p:spPr>
          <a:xfrm>
            <a:off x="5454828" y="3955341"/>
            <a:ext cx="348163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Мы его составили, а потом рисуем – </a:t>
            </a:r>
          </a:p>
          <a:p>
            <a:pPr algn="ctr"/>
            <a:r>
              <a:rPr lang="ru-RU" b="1" dirty="0"/>
              <a:t>Вазочку с цветами, скатерть голубую,</a:t>
            </a:r>
          </a:p>
          <a:p>
            <a:pPr algn="ctr"/>
            <a:r>
              <a:rPr lang="ru-RU" b="1" dirty="0"/>
              <a:t>Книги, кисти, краски, даже бутерброд!</a:t>
            </a:r>
          </a:p>
          <a:p>
            <a:pPr algn="ctr"/>
            <a:r>
              <a:rPr lang="ru-RU" b="1" dirty="0"/>
              <a:t>О работе скажем – это </a:t>
            </a:r>
            <a:r>
              <a:rPr lang="ru-RU" b="1" i="1" dirty="0"/>
              <a:t>натюрморт</a:t>
            </a:r>
            <a:r>
              <a:rPr lang="ru-RU" b="1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603911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25206" y="401161"/>
            <a:ext cx="282577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Портрет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17236" y="1700808"/>
            <a:ext cx="31186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/>
              <a:t>Портрет- один из самых распространённых жанров изобразительного искусства, причем на картине могут быть изображены один или несколько человек. Часто художники рисуют себя- - это называется автопортрет.</a:t>
            </a:r>
          </a:p>
        </p:txBody>
      </p:sp>
      <p:pic>
        <p:nvPicPr>
          <p:cNvPr id="2050" name="Picture 2" descr="C:\Users\Татьяна\Documents\Рисунки\фото\детские рисунки\P115118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628800"/>
            <a:ext cx="2989461" cy="39852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616435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13300" y="1268760"/>
            <a:ext cx="3706813" cy="42608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11560" y="1844824"/>
            <a:ext cx="3168352" cy="35825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Картина «Девочка с персиками» — портрет. Его написал русский художник В. Серов. У девочки немножко насмешливый взгляд. Вокруг неё всё залито лучами солнца, поэтому и платье девочки, и персики на столе становятся похожими по цвету. Картина выставлена в Государственной Третьяковской галерее в Москве.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012422" y="332656"/>
            <a:ext cx="253563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Портрет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177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40313" y="404664"/>
            <a:ext cx="3570287" cy="498316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796136" y="5589240"/>
            <a:ext cx="2430016" cy="762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b="1" dirty="0" smtClean="0">
                <a:effectLst/>
              </a:rPr>
              <a:t>В. Тропинин.</a:t>
            </a:r>
            <a:endParaRPr lang="ru-RU" dirty="0" smtClean="0">
              <a:effectLst/>
            </a:endParaRPr>
          </a:p>
          <a:p>
            <a:pPr algn="ctr">
              <a:lnSpc>
                <a:spcPct val="80000"/>
              </a:lnSpc>
            </a:pPr>
            <a:r>
              <a:rPr lang="ru-RU" dirty="0" smtClean="0">
                <a:effectLst/>
              </a:rPr>
              <a:t>Портрет Арсения — сына художника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572141"/>
            <a:ext cx="345638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 Если видишь, что с картины</a:t>
            </a:r>
          </a:p>
          <a:p>
            <a:pPr algn="ctr"/>
            <a:r>
              <a:rPr lang="ru-RU" dirty="0"/>
              <a:t>          Смотрит кто-нибудь на нас,</a:t>
            </a:r>
          </a:p>
          <a:p>
            <a:pPr algn="ctr"/>
            <a:r>
              <a:rPr lang="ru-RU" dirty="0"/>
              <a:t>   </a:t>
            </a:r>
            <a:r>
              <a:rPr lang="ru-RU" dirty="0" smtClean="0"/>
              <a:t>Или </a:t>
            </a:r>
            <a:r>
              <a:rPr lang="ru-RU" dirty="0"/>
              <a:t>принц в плаще старинном,</a:t>
            </a:r>
          </a:p>
          <a:p>
            <a:pPr algn="ctr"/>
            <a:r>
              <a:rPr lang="ru-RU" dirty="0"/>
              <a:t>          Или в робе верхолаз,</a:t>
            </a:r>
          </a:p>
          <a:p>
            <a:pPr algn="ctr"/>
            <a:r>
              <a:rPr lang="ru-RU" dirty="0"/>
              <a:t>          Летчик или балерина,</a:t>
            </a:r>
          </a:p>
          <a:p>
            <a:pPr algn="ctr"/>
            <a:r>
              <a:rPr lang="ru-RU" dirty="0"/>
              <a:t>          Или Колька, твой сосед</a:t>
            </a:r>
          </a:p>
          <a:p>
            <a:pPr algn="ctr"/>
            <a:r>
              <a:rPr lang="ru-RU" dirty="0"/>
              <a:t>      </a:t>
            </a:r>
            <a:r>
              <a:rPr lang="ru-RU" dirty="0" smtClean="0"/>
              <a:t> </a:t>
            </a:r>
            <a:r>
              <a:rPr lang="ru-RU" dirty="0"/>
              <a:t>Обязательно картина называется </a:t>
            </a:r>
            <a:r>
              <a:rPr lang="ru-RU" i="1" dirty="0"/>
              <a:t>портрет!</a:t>
            </a:r>
            <a:endParaRPr lang="ru-RU" dirty="0"/>
          </a:p>
        </p:txBody>
      </p:sp>
      <p:pic>
        <p:nvPicPr>
          <p:cNvPr id="2050" name="Picture 2" descr="C:\Users\Татьяна\Documents\Рисунки\искусство\Картины\картины (3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632" y="3069540"/>
            <a:ext cx="4444752" cy="325543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7654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03848" y="332656"/>
            <a:ext cx="255711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Пейзаж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4" descr="первый снег187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7608" y="1700808"/>
            <a:ext cx="5112691" cy="306539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090822" y="5013176"/>
            <a:ext cx="30115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dirty="0" smtClean="0"/>
              <a:t>Первый снег. 1875 ШИШКИН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90201" y="1916832"/>
            <a:ext cx="307368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Французское слово «пейзаж» означает «природа».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Она становится как бы «героем» произведения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3426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481</Words>
  <Application>Microsoft Office PowerPoint</Application>
  <PresentationFormat>Экран (4:3)</PresentationFormat>
  <Paragraphs>63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ЖАНРЫ ЖИВОПИСИ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ЖАНРЫ ЖИВОПИСИ</dc:title>
  <dc:creator>Татьяна</dc:creator>
  <cp:lastModifiedBy>Татьяна</cp:lastModifiedBy>
  <cp:revision>14</cp:revision>
  <dcterms:created xsi:type="dcterms:W3CDTF">2012-01-12T22:23:35Z</dcterms:created>
  <dcterms:modified xsi:type="dcterms:W3CDTF">2012-01-13T01:10:14Z</dcterms:modified>
</cp:coreProperties>
</file>