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5B-4578-4C6A-AD16-BB7B191C1CBC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077C-D17C-491B-9E4B-8FE2B90779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5B-4578-4C6A-AD16-BB7B191C1CBC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077C-D17C-491B-9E4B-8FE2B9077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5B-4578-4C6A-AD16-BB7B191C1CBC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077C-D17C-491B-9E4B-8FE2B9077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5B-4578-4C6A-AD16-BB7B191C1CBC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077C-D17C-491B-9E4B-8FE2B9077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5B-4578-4C6A-AD16-BB7B191C1CBC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077C-D17C-491B-9E4B-8FE2B90779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5B-4578-4C6A-AD16-BB7B191C1CBC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077C-D17C-491B-9E4B-8FE2B9077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5B-4578-4C6A-AD16-BB7B191C1CBC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077C-D17C-491B-9E4B-8FE2B9077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5B-4578-4C6A-AD16-BB7B191C1CBC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077C-D17C-491B-9E4B-8FE2B9077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5B-4578-4C6A-AD16-BB7B191C1CBC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077C-D17C-491B-9E4B-8FE2B9077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5B-4578-4C6A-AD16-BB7B191C1CBC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077C-D17C-491B-9E4B-8FE2B9077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425B-4578-4C6A-AD16-BB7B191C1CBC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08077C-D17C-491B-9E4B-8FE2B90779D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82425B-4578-4C6A-AD16-BB7B191C1CBC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08077C-D17C-491B-9E4B-8FE2B90779D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680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148478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3284984"/>
            <a:ext cx="6538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Весенняя палитра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5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1979712" y="1592478"/>
            <a:ext cx="4752528" cy="3456384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?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94" y="1072984"/>
            <a:ext cx="2333798" cy="18203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1" y="4283186"/>
            <a:ext cx="2268103" cy="22681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77072"/>
            <a:ext cx="3366798" cy="2403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053172"/>
            <a:ext cx="2065983" cy="218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97152"/>
            <a:ext cx="2592288" cy="1933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866800"/>
            <a:ext cx="1524000" cy="15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09120"/>
            <a:ext cx="1826891" cy="1868985"/>
          </a:xfrm>
          <a:prstGeom prst="rect">
            <a:avLst/>
          </a:prstGeom>
        </p:spPr>
      </p:pic>
      <p:pic>
        <p:nvPicPr>
          <p:cNvPr id="1026" name="Picture 2" descr="Миссия &quot;Фотошоп&quot; Клипарты и скрап наборы: Клипарт - Тра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23" y="1052736"/>
            <a:ext cx="2115519" cy="18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/>
          <p:cNvSpPr/>
          <p:nvPr/>
        </p:nvSpPr>
        <p:spPr>
          <a:xfrm>
            <a:off x="2520413" y="1850748"/>
            <a:ext cx="4752528" cy="3456384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14817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2051720" y="1628800"/>
            <a:ext cx="4752528" cy="345638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?</a:t>
            </a:r>
            <a:endParaRPr lang="ru-RU" sz="960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24744"/>
            <a:ext cx="1904762" cy="19428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9080"/>
            <a:ext cx="1686213" cy="2376264"/>
          </a:xfrm>
          <a:prstGeom prst="rect">
            <a:avLst/>
          </a:prstGeom>
        </p:spPr>
      </p:pic>
      <p:pic>
        <p:nvPicPr>
          <p:cNvPr id="3074" name="Picture 2" descr="http://img843.imageshack.us/img843/7065/ku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91136"/>
            <a:ext cx="2245053" cy="18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8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1187624" y="1052736"/>
            <a:ext cx="4752528" cy="3456384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?</a:t>
            </a:r>
            <a:endParaRPr lang="ru-RU" sz="9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4" y="4869160"/>
            <a:ext cx="2571750" cy="1428750"/>
          </a:xfrm>
          <a:prstGeom prst="rect">
            <a:avLst/>
          </a:prstGeom>
        </p:spPr>
      </p:pic>
      <p:pic>
        <p:nvPicPr>
          <p:cNvPr id="2050" name="Picture 2" descr="Как нарисовать лес карандашом картинк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27665" r="11002" b="13547"/>
          <a:stretch/>
        </p:blipFill>
        <p:spPr bwMode="auto">
          <a:xfrm>
            <a:off x="5508104" y="4797152"/>
            <a:ext cx="3136159" cy="175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ochemuchkam.ru/wp-content/uploads/2012/06/kak-narisovat-buket-cvet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534" y="908720"/>
            <a:ext cx="259634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1902070" y="1308139"/>
            <a:ext cx="4752528" cy="3456384"/>
          </a:xfrm>
          <a:prstGeom prst="irregularSeal1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3" r="19299"/>
          <a:stretch/>
        </p:blipFill>
        <p:spPr>
          <a:xfrm>
            <a:off x="0" y="4751462"/>
            <a:ext cx="3777241" cy="1886645"/>
          </a:xfrm>
          <a:prstGeom prst="rect">
            <a:avLst/>
          </a:prstGeom>
        </p:spPr>
      </p:pic>
      <p:pic>
        <p:nvPicPr>
          <p:cNvPr id="4100" name="Picture 4" descr="http://photostart.ru/images/10/178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t="6422" r="7230" b="12146"/>
          <a:stretch/>
        </p:blipFill>
        <p:spPr bwMode="auto">
          <a:xfrm>
            <a:off x="6246976" y="3572142"/>
            <a:ext cx="2541742" cy="27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2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7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8</cp:revision>
  <dcterms:created xsi:type="dcterms:W3CDTF">2014-11-11T16:09:33Z</dcterms:created>
  <dcterms:modified xsi:type="dcterms:W3CDTF">2014-11-11T19:14:22Z</dcterms:modified>
</cp:coreProperties>
</file>