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70700" cy="97107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72" y="-1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91807" y="0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/>
          <a:lstStyle>
            <a:lvl1pPr algn="r">
              <a:defRPr sz="1200"/>
            </a:lvl1pPr>
          </a:lstStyle>
          <a:p>
            <a:fld id="{21FAE46D-5B94-45F3-A706-9398DC8EA644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8063" y="728663"/>
            <a:ext cx="4854575" cy="3641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5" rIns="94750" bIns="4737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7070" y="4612601"/>
            <a:ext cx="5496560" cy="4369832"/>
          </a:xfrm>
          <a:prstGeom prst="rect">
            <a:avLst/>
          </a:prstGeom>
        </p:spPr>
        <p:txBody>
          <a:bodyPr vert="horz" lIns="94750" tIns="47375" rIns="94750" bIns="4737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91807" y="9223516"/>
            <a:ext cx="2977303" cy="485537"/>
          </a:xfrm>
          <a:prstGeom prst="rect">
            <a:avLst/>
          </a:prstGeom>
        </p:spPr>
        <p:txBody>
          <a:bodyPr vert="horz" lIns="94750" tIns="47375" rIns="94750" bIns="47375" rtlCol="0" anchor="b"/>
          <a:lstStyle>
            <a:lvl1pPr algn="r">
              <a:defRPr sz="1200"/>
            </a:lvl1pPr>
          </a:lstStyle>
          <a:p>
            <a:fld id="{2F64E28D-A541-4A64-B0D6-83B8C28C10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72B6A97-1E7D-4FA3-BCAF-567904B6F3BF}" type="slidenum">
              <a:rPr lang="ru-RU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55E5D-E73F-42CF-A565-0F89FF337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04690C-91F0-4C62-A179-F603C4DE2F0B}" type="datetimeFigureOut">
              <a:rPr lang="ru-RU" smtClean="0"/>
              <a:pPr/>
              <a:t>23.09.2011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7587B4-4D56-404E-89FC-8220F245BAD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detbook.ru/wp-content/uploads/2009/06/Tolstoy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artsait.ru/foto.php?art=p/pahomov/img/3&amp;n=%20%D0%9F%D0%B0%D1%85%D0%BE%D0%BC%D0%BE%D0%B2%20%D0%90%D0%BB%D0%B5%D0%BA%D1%81%D0%B5%D0%B9%20%D0%A4%D0%B5%D0%B4%D0%BE%D1%80%D0%BE%D0%B2%D0%B8%D1%87.%20%D0%98%D0%BB%D0%BB%D1%8E%D1%81%D1%82%D1%80%D0%B0%D1%86%D0%B8%D1%8F%20%D0%B8%D0%B7%20%D0%BA%D0%BD%D0%B8%D0%B3%D0%B8%20%D0%A1.%20%D0%AF.%20%D0%9C%D0%B0%D1%80%D1%88%D0%B0%D0%BA%D0%B0%20%C2%AB%D0%9C%D0%B0%D1%81%D1%82%D0%B5%D1%80-%D0%BB%D0%BE%D0%BC%D0%B0%D1%81%D1%82%D0%B5%D1%80%C2%BB.%201930%D0%B3.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000109"/>
            <a:ext cx="7772400" cy="260034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Ознакомление детей старшего </a:t>
            </a:r>
            <a:r>
              <a:rPr lang="ru-RU" smtClean="0">
                <a:solidFill>
                  <a:srgbClr val="C00000"/>
                </a:solidFill>
              </a:rPr>
              <a:t>дошкольного возраста </a:t>
            </a:r>
            <a:r>
              <a:rPr lang="ru-RU" dirty="0" smtClean="0">
                <a:solidFill>
                  <a:srgbClr val="C00000"/>
                </a:solidFill>
              </a:rPr>
              <a:t>с книжной графикой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643314"/>
            <a:ext cx="7854696" cy="1337822"/>
          </a:xfrm>
        </p:spPr>
        <p:txBody>
          <a:bodyPr>
            <a:noAutofit/>
          </a:bodyPr>
          <a:lstStyle/>
          <a:p>
            <a:r>
              <a:rPr lang="ru-RU" sz="3600" i="1" dirty="0" smtClean="0">
                <a:solidFill>
                  <a:srgbClr val="7030A0"/>
                </a:solidFill>
              </a:rPr>
              <a:t>Цикл занятий</a:t>
            </a:r>
          </a:p>
          <a:p>
            <a:r>
              <a:rPr lang="ru-RU" sz="3600" i="1" dirty="0" smtClean="0">
                <a:solidFill>
                  <a:srgbClr val="7030A0"/>
                </a:solidFill>
              </a:rPr>
              <a:t>Знакомство с творчеством художников иллюстраторов</a:t>
            </a:r>
            <a:endParaRPr lang="ru-RU" sz="36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981075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33CC33"/>
                </a:solidFill>
              </a:rPr>
              <a:t>А.Ф. Пахомов «Лето»</a:t>
            </a:r>
          </a:p>
        </p:txBody>
      </p:sp>
      <p:pic>
        <p:nvPicPr>
          <p:cNvPr id="13315" name="Содержимое 8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928670"/>
            <a:ext cx="4357687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33CC33"/>
                </a:solidFill>
              </a:rPr>
              <a:t>Иллюстрация к рассказу Л.Н. Толстого «Филлипок»</a:t>
            </a:r>
          </a:p>
        </p:txBody>
      </p:sp>
      <p:pic>
        <p:nvPicPr>
          <p:cNvPr id="14339" name="Содержимое 6" descr=" Пахомов А. Ф. Иллюстрация к рассказу Л.Н. Толстого 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00250" y="1143000"/>
            <a:ext cx="4725988" cy="49831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title"/>
          </p:nvPr>
        </p:nvSpPr>
        <p:spPr>
          <a:xfrm rot="9334580" flipV="1">
            <a:off x="2236788" y="-11113"/>
            <a:ext cx="2341562" cy="614363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33CC33"/>
                </a:solidFill>
              </a:rPr>
              <a:t> </a:t>
            </a:r>
          </a:p>
        </p:txBody>
      </p:sp>
      <p:pic>
        <p:nvPicPr>
          <p:cNvPr id="15363" name="Содержимое 8" descr="http://detbook.ru/wp-content/uploads/2009/06/Tolstoy-420x545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28689" y="857232"/>
            <a:ext cx="4714881" cy="5857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smtClean="0">
                <a:solidFill>
                  <a:srgbClr val="33CC33"/>
                </a:solidFill>
              </a:rPr>
              <a:t>Иллюстрация к книге</a:t>
            </a:r>
            <a:br>
              <a:rPr lang="ru-RU" sz="3200" b="1" smtClean="0">
                <a:solidFill>
                  <a:srgbClr val="33CC33"/>
                </a:solidFill>
              </a:rPr>
            </a:br>
            <a:r>
              <a:rPr lang="ru-RU" sz="3200" b="1" smtClean="0">
                <a:solidFill>
                  <a:srgbClr val="33CC33"/>
                </a:solidFill>
              </a:rPr>
              <a:t>А.Н. Толстого «Рассказы о детях»</a:t>
            </a:r>
          </a:p>
        </p:txBody>
      </p:sp>
      <p:pic>
        <p:nvPicPr>
          <p:cNvPr id="16387" name="Содержимое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43063" y="1000125"/>
            <a:ext cx="485775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Люблю крупный план</a:t>
            </a:r>
          </a:p>
        </p:txBody>
      </p:sp>
      <p:pic>
        <p:nvPicPr>
          <p:cNvPr id="17411" name="Содержимое 8" descr="Алексей Федорович Пахомов"/>
          <p:cNvPicPr>
            <a:picLocks noGr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32000" y="1939131"/>
            <a:ext cx="5080000" cy="4381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247491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dirty="0" smtClean="0"/>
              <a:t>Художники иллюстраторы детской книги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214813" y="3643313"/>
            <a:ext cx="4572000" cy="2122487"/>
          </a:xfrm>
        </p:spPr>
        <p:txBody>
          <a:bodyPr/>
          <a:lstStyle/>
          <a:p>
            <a:pPr eaLnBrk="1" hangingPunct="1">
              <a:defRPr/>
            </a:pPr>
            <a:r>
              <a:rPr lang="ru-RU" sz="6600" dirty="0" smtClean="0"/>
              <a:t>А.Ф Пахомов</a:t>
            </a:r>
          </a:p>
          <a:p>
            <a:pPr eaLnBrk="1" hangingPunct="1">
              <a:defRPr/>
            </a:pPr>
            <a:endParaRPr lang="ru-RU" dirty="0" smtClean="0"/>
          </a:p>
        </p:txBody>
      </p:sp>
      <p:pic>
        <p:nvPicPr>
          <p:cNvPr id="4100" name="Рисунок 5" descr="Алексей Федорович Пахом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143250"/>
            <a:ext cx="225583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836613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33CC33"/>
                </a:solidFill>
              </a:rPr>
              <a:t>А.Ф. Пахомов</a:t>
            </a:r>
          </a:p>
        </p:txBody>
      </p:sp>
      <p:pic>
        <p:nvPicPr>
          <p:cNvPr id="5123" name="Содержимое 6" descr="Алексей Федорович Пахомов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71688" y="1000125"/>
            <a:ext cx="4714875" cy="48815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2484438" y="0"/>
            <a:ext cx="4546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800" b="1" smtClean="0">
                <a:solidFill>
                  <a:srgbClr val="33CC33"/>
                </a:solidFill>
              </a:rPr>
              <a:t>А.Ф. Пахомов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500034" y="4143380"/>
            <a:ext cx="8186766" cy="2500330"/>
          </a:xfrm>
        </p:spPr>
        <p:txBody>
          <a:bodyPr/>
          <a:lstStyle/>
          <a:p>
            <a:pPr lvl="8">
              <a:buFontTx/>
              <a:buNone/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Родился</a:t>
            </a:r>
          </a:p>
          <a:p>
            <a:pPr lvl="8">
              <a:buFontTx/>
              <a:buNone/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 20 октября 1900 года</a:t>
            </a:r>
          </a:p>
          <a:p>
            <a:pPr lvl="8">
              <a:buFontTx/>
              <a:buNone/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В деревне </a:t>
            </a:r>
            <a:r>
              <a:rPr lang="ru-RU" sz="3200" dirty="0" err="1" smtClean="0">
                <a:solidFill>
                  <a:srgbClr val="7030A0"/>
                </a:solidFill>
              </a:rPr>
              <a:t>Варламово</a:t>
            </a:r>
            <a:endParaRPr lang="ru-RU" sz="3200" dirty="0" smtClean="0">
              <a:solidFill>
                <a:srgbClr val="7030A0"/>
              </a:solidFill>
            </a:endParaRPr>
          </a:p>
          <a:p>
            <a:pPr lvl="8">
              <a:buFontTx/>
              <a:buNone/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Вологодской губернии </a:t>
            </a:r>
          </a:p>
        </p:txBody>
      </p:sp>
      <p:pic>
        <p:nvPicPr>
          <p:cNvPr id="6148" name="Рисунок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000125"/>
            <a:ext cx="4500562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14313"/>
            <a:ext cx="8229600" cy="1285875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smtClean="0">
                <a:solidFill>
                  <a:srgbClr val="33CC33"/>
                </a:solidFill>
              </a:rPr>
              <a:t>Почему я стал изображать детей ?</a:t>
            </a:r>
          </a:p>
        </p:txBody>
      </p:sp>
      <p:sp>
        <p:nvSpPr>
          <p:cNvPr id="7171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ru-RU" sz="2000" smtClean="0"/>
              <a:t>  </a:t>
            </a:r>
            <a:r>
              <a:rPr lang="ru-RU" sz="4000" smtClean="0">
                <a:solidFill>
                  <a:srgbClr val="C00000"/>
                </a:solidFill>
              </a:rPr>
              <a:t>«Мое детство до десяти лет, проведенное в деревне, у родителей, мне всегда представлялось самым счастливым и беспечным временем моей жизни.»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Заголовок 7"/>
          <p:cNvSpPr>
            <a:spLocks noGrp="1"/>
          </p:cNvSpPr>
          <p:nvPr>
            <p:ph type="title"/>
          </p:nvPr>
        </p:nvSpPr>
        <p:spPr>
          <a:xfrm>
            <a:off x="642938" y="428625"/>
            <a:ext cx="6429375" cy="571500"/>
          </a:xfrm>
        </p:spPr>
        <p:txBody>
          <a:bodyPr/>
          <a:lstStyle/>
          <a:p>
            <a:pPr eaLnBrk="1" hangingPunct="1"/>
            <a:r>
              <a:rPr lang="ru-RU" sz="2000" smtClean="0">
                <a:solidFill>
                  <a:srgbClr val="002060"/>
                </a:solidFill>
              </a:rPr>
              <a:t>Картина Ф.Ф. Пахомова «Урок Музыки»</a:t>
            </a:r>
          </a:p>
        </p:txBody>
      </p:sp>
      <p:pic>
        <p:nvPicPr>
          <p:cNvPr id="8194" name="Содержимое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57375" y="1214438"/>
            <a:ext cx="3476625" cy="48577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85750"/>
            <a:ext cx="8229600" cy="92868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smtClean="0">
                <a:solidFill>
                  <a:srgbClr val="0070C0"/>
                </a:solidFill>
              </a:rPr>
              <a:t>обложка книги </a:t>
            </a:r>
            <a:r>
              <a:rPr lang="ru-RU" sz="3600" b="1" smtClean="0">
                <a:solidFill>
                  <a:srgbClr val="33CC33"/>
                </a:solidFill>
              </a:rPr>
              <a:t/>
            </a:r>
            <a:br>
              <a:rPr lang="ru-RU" sz="3600" b="1" smtClean="0">
                <a:solidFill>
                  <a:srgbClr val="33CC33"/>
                </a:solidFill>
              </a:rPr>
            </a:br>
            <a:r>
              <a:rPr lang="ru-RU" sz="3600" b="1" smtClean="0">
                <a:solidFill>
                  <a:srgbClr val="00B050"/>
                </a:solidFill>
              </a:rPr>
              <a:t>С. Я Маршака «Мастер – ломастер»</a:t>
            </a:r>
            <a:endParaRPr lang="ru-RU" sz="4800" b="1" smtClean="0">
              <a:solidFill>
                <a:srgbClr val="00B050"/>
              </a:solidFill>
            </a:endParaRPr>
          </a:p>
        </p:txBody>
      </p:sp>
      <p:pic>
        <p:nvPicPr>
          <p:cNvPr id="9219" name="Содержимое 6" descr="http://www.artsait.ru/art/p/pahomov/img/3s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43125" y="1285875"/>
            <a:ext cx="4071938" cy="5149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2928938" y="857250"/>
            <a:ext cx="4429125" cy="50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endParaRPr lang="ru-RU" sz="1050" b="1" dirty="0" smtClean="0">
              <a:solidFill>
                <a:srgbClr val="33CC33"/>
              </a:solidFill>
            </a:endParaRPr>
          </a:p>
        </p:txBody>
      </p:sp>
      <p:pic>
        <p:nvPicPr>
          <p:cNvPr id="10243" name="Содержимое 6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42875"/>
            <a:ext cx="7358063" cy="628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14438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Иллюстрация к книге</a:t>
            </a:r>
            <a:b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И. С. Тургенева  «</a:t>
            </a:r>
            <a:r>
              <a:rPr lang="ru-RU" sz="3200" b="1" dirty="0" err="1" smtClean="0">
                <a:solidFill>
                  <a:schemeClr val="accent2">
                    <a:lumMod val="75000"/>
                  </a:schemeClr>
                </a:solidFill>
              </a:rPr>
              <a:t>Бежин</a:t>
            </a:r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луг»</a:t>
            </a:r>
            <a:endParaRPr lang="ru-RU" sz="3200" b="1" dirty="0" smtClean="0">
              <a:solidFill>
                <a:srgbClr val="33CC33"/>
              </a:solidFill>
            </a:endParaRPr>
          </a:p>
        </p:txBody>
      </p:sp>
      <p:pic>
        <p:nvPicPr>
          <p:cNvPr id="12291" name="Содержимое 6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142984"/>
            <a:ext cx="5214974" cy="557216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</TotalTime>
  <Words>106</Words>
  <Application>Microsoft Office PowerPoint</Application>
  <PresentationFormat>Экран (4:3)</PresentationFormat>
  <Paragraphs>22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Ознакомление детей старшего дошкольного возраста с книжной графикой</vt:lpstr>
      <vt:lpstr>Художники иллюстраторы детской книги</vt:lpstr>
      <vt:lpstr>А.Ф. Пахомов</vt:lpstr>
      <vt:lpstr>А.Ф. Пахомов</vt:lpstr>
      <vt:lpstr>Почему я стал изображать детей ?</vt:lpstr>
      <vt:lpstr>Картина Ф.Ф. Пахомова «Урок Музыки»</vt:lpstr>
      <vt:lpstr>обложка книги  С. Я Маршака «Мастер – ломастер»</vt:lpstr>
      <vt:lpstr>Слайд 8</vt:lpstr>
      <vt:lpstr>Иллюстрация к книге И. С. Тургенева  «Бежин луг»</vt:lpstr>
      <vt:lpstr>А.Ф. Пахомов «Лето»</vt:lpstr>
      <vt:lpstr>Иллюстрация к рассказу Л.Н. Толстого «Филлипок»</vt:lpstr>
      <vt:lpstr> </vt:lpstr>
      <vt:lpstr>Иллюстрация к книге А.Н. Толстого «Рассказы о детях»</vt:lpstr>
      <vt:lpstr>Люблю крупный план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Ознакомление детей подготовительной группы детского сада с </dc:title>
  <dc:creator>Светлана</dc:creator>
  <cp:lastModifiedBy>Светлана</cp:lastModifiedBy>
  <cp:revision>6</cp:revision>
  <dcterms:created xsi:type="dcterms:W3CDTF">2011-09-22T22:30:45Z</dcterms:created>
  <dcterms:modified xsi:type="dcterms:W3CDTF">2011-09-23T07:58:31Z</dcterms:modified>
</cp:coreProperties>
</file>