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19" name="Нижний колонтитул 18"/>
          <p:cNvSpPr>
            <a:spLocks noGrp="1"/>
          </p:cNvSpPr>
          <p:nvPr>
            <p:ph type="ftr" sz="quarter" idx="11"/>
          </p:nvPr>
        </p:nvSpPr>
        <p:spPr/>
        <p:txBody>
          <a:bodyPr/>
          <a:lstStyle/>
          <a:p>
            <a:endParaRPr lang="en-US" dirty="0"/>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10/17/2011</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10/17/2011</a:t>
            </a:fld>
            <a:endParaRPr lang="en-US"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Рисование с помощью пищевой плёнки</a:t>
            </a:r>
            <a:endParaRPr lang="ru-RU" dirty="0"/>
          </a:p>
        </p:txBody>
      </p:sp>
      <p:sp>
        <p:nvSpPr>
          <p:cNvPr id="3" name="Подзаголовок 2"/>
          <p:cNvSpPr>
            <a:spLocks noGrp="1"/>
          </p:cNvSpPr>
          <p:nvPr>
            <p:ph type="subTitle" idx="1"/>
          </p:nvPr>
        </p:nvSpPr>
        <p:spPr>
          <a:xfrm>
            <a:off x="533400" y="3228536"/>
            <a:ext cx="7854696" cy="2791264"/>
          </a:xfrm>
        </p:spPr>
        <p:txBody>
          <a:bodyPr/>
          <a:lstStyle/>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95400"/>
            <a:ext cx="8229600" cy="3733800"/>
          </a:xfrm>
        </p:spPr>
        <p:txBody>
          <a:bodyPr>
            <a:normAutofit/>
          </a:bodyPr>
          <a:lstStyle/>
          <a:p>
            <a:r>
              <a:rPr lang="ru-RU" sz="2400" dirty="0" smtClean="0"/>
              <a:t>Не классические техники в практике дошкольных учреждений уже давно нашли своё применение. Они дают возможность на разных этапах творческого развития создавать доступными, простыми средствами интересные по содержанию образы, избегая при этом</a:t>
            </a:r>
            <a:r>
              <a:rPr lang="en-US" sz="2400" dirty="0" smtClean="0"/>
              <a:t> </a:t>
            </a:r>
            <a:r>
              <a:rPr lang="ru-RU" sz="2400" dirty="0" smtClean="0"/>
              <a:t>примитива. Они являются неким проводником в </a:t>
            </a:r>
            <a:r>
              <a:rPr lang="en-US" sz="2400" dirty="0" smtClean="0"/>
              <a:t>“</a:t>
            </a:r>
            <a:r>
              <a:rPr lang="ru-RU" sz="2400" dirty="0" smtClean="0"/>
              <a:t>большое искусство</a:t>
            </a:r>
            <a:r>
              <a:rPr lang="en-US" sz="2400" dirty="0" smtClean="0"/>
              <a:t>”</a:t>
            </a:r>
            <a:r>
              <a:rPr lang="ru-RU" sz="2400" dirty="0" smtClean="0"/>
              <a:t>. С их помощью автор имеет возможность наглядно видеть проявление многих композиционных закономерностей</a:t>
            </a:r>
            <a:endParaRPr lang="ru-RU" sz="2400" dirty="0"/>
          </a:p>
        </p:txBody>
      </p:sp>
      <p:sp>
        <p:nvSpPr>
          <p:cNvPr id="3" name="Содержимое 2"/>
          <p:cNvSpPr>
            <a:spLocks noGrp="1"/>
          </p:cNvSpPr>
          <p:nvPr>
            <p:ph idx="1"/>
          </p:nvPr>
        </p:nvSpPr>
        <p:spPr>
          <a:xfrm flipV="1">
            <a:off x="457200" y="6324599"/>
            <a:ext cx="8229600" cy="45719"/>
          </a:xfrm>
        </p:spPr>
        <p:txBody>
          <a:bodyPr>
            <a:normAutofit fontScale="25000" lnSpcReduction="20000"/>
          </a:bodyPr>
          <a:lstStyle/>
          <a:p>
            <a:pPr>
              <a:buNone/>
            </a:pPr>
            <a:endParaRPr lang="ru-RU" sz="2200" dirty="0">
              <a:latin typeface="+mj-lt"/>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95400"/>
            <a:ext cx="8229600" cy="3048000"/>
          </a:xfrm>
        </p:spPr>
        <p:txBody>
          <a:bodyPr>
            <a:normAutofit/>
          </a:bodyPr>
          <a:lstStyle/>
          <a:p>
            <a:pPr marL="457200" indent="-457200"/>
            <a:r>
              <a:rPr lang="ru-RU" sz="2400" dirty="0" smtClean="0"/>
              <a:t>На практике в детском саду неклассические техники предполагают решение 3 </a:t>
            </a:r>
            <a:r>
              <a:rPr lang="ru-RU" sz="2400" dirty="0" err="1" smtClean="0"/>
              <a:t>ёх</a:t>
            </a:r>
            <a:r>
              <a:rPr lang="ru-RU" sz="2400" dirty="0" smtClean="0"/>
              <a:t> задач</a:t>
            </a:r>
            <a:r>
              <a:rPr lang="en-US" sz="2400" dirty="0" smtClean="0"/>
              <a:t>:</a:t>
            </a:r>
            <a:r>
              <a:rPr lang="ru-RU" sz="2400" dirty="0" smtClean="0"/>
              <a:t> </a:t>
            </a:r>
            <a:r>
              <a:rPr lang="ru-RU" sz="2400" dirty="0" smtClean="0"/>
              <a:t/>
            </a:r>
            <a:br>
              <a:rPr lang="ru-RU" sz="2400" dirty="0" smtClean="0"/>
            </a:br>
            <a:r>
              <a:rPr lang="ru-RU" sz="2400" dirty="0" smtClean="0"/>
              <a:t>- расширение представлений о художественной выразительности рисунка</a:t>
            </a:r>
            <a:r>
              <a:rPr lang="en-US" sz="2400" dirty="0" smtClean="0"/>
              <a:t>;</a:t>
            </a:r>
            <a:r>
              <a:rPr lang="ru-RU" sz="2400" dirty="0" smtClean="0"/>
              <a:t/>
            </a:r>
            <a:br>
              <a:rPr lang="ru-RU" sz="2400" dirty="0" smtClean="0"/>
            </a:br>
            <a:r>
              <a:rPr lang="ru-RU" sz="2400" dirty="0" smtClean="0"/>
              <a:t>- развитие изобразительных умений и навыков</a:t>
            </a:r>
            <a:r>
              <a:rPr lang="en-US" sz="2400" dirty="0" smtClean="0"/>
              <a:t>;</a:t>
            </a:r>
            <a:r>
              <a:rPr lang="ru-RU" sz="2400" dirty="0" smtClean="0"/>
              <a:t/>
            </a:r>
            <a:br>
              <a:rPr lang="ru-RU" sz="2400" dirty="0" smtClean="0"/>
            </a:br>
            <a:r>
              <a:rPr lang="ru-RU" sz="2400" dirty="0" smtClean="0"/>
              <a:t>- создание условий для формирования творческой активности, способности к альтернативным решениям.</a:t>
            </a:r>
            <a:endParaRPr lang="ru-RU" sz="2400" dirty="0"/>
          </a:p>
        </p:txBody>
      </p:sp>
      <p:sp>
        <p:nvSpPr>
          <p:cNvPr id="3" name="Содержимое 2"/>
          <p:cNvSpPr>
            <a:spLocks noGrp="1"/>
          </p:cNvSpPr>
          <p:nvPr>
            <p:ph idx="1"/>
          </p:nvPr>
        </p:nvSpPr>
        <p:spPr>
          <a:xfrm>
            <a:off x="457200" y="4800600"/>
            <a:ext cx="8229600" cy="1524000"/>
          </a:xfrm>
        </p:spPr>
        <p:txBody>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7400"/>
            <a:ext cx="8229600" cy="3352800"/>
          </a:xfrm>
        </p:spPr>
        <p:txBody>
          <a:bodyPr>
            <a:normAutofit fontScale="90000"/>
          </a:bodyPr>
          <a:lstStyle/>
          <a:p>
            <a:r>
              <a:rPr lang="ru-RU" sz="2400" dirty="0" smtClean="0"/>
              <a:t>Своеобразие техники рисования с помощью пищевой плёнки, заключается в сырой поверхности листа, когда на увлажнённую поверхность чистой кисточкой наносится акварельная краска. Цвета при этом смешиваются, образуя обобщённое яркое пятно. Затем, пока краска не высохла, на лист накладывается пищевая плёнка. Плёнку не натягивают и не разглаживают. Выразительность заключается в том, чтобы на плёнке было как можно больше складок. Тогда рисунок получится изящным и интересным по композиции. Как только краска подсохнет, плёнку можно снять. Складки, образованные её, создают удивительный рисунок, который, во-первых, может стать основой фона для аппликации</a:t>
            </a:r>
            <a:r>
              <a:rPr lang="en-US" sz="2400" dirty="0" smtClean="0"/>
              <a:t>;</a:t>
            </a:r>
            <a:r>
              <a:rPr lang="ru-RU" sz="2400" dirty="0" smtClean="0"/>
              <a:t/>
            </a:r>
            <a:br>
              <a:rPr lang="ru-RU" sz="2400" dirty="0" smtClean="0"/>
            </a:br>
            <a:r>
              <a:rPr lang="ru-RU" sz="2400" dirty="0" smtClean="0"/>
              <a:t>во-вторых этот фон можно дорисовать до образа, взяв складки за основу для композиции. Вариаций для этой техники множество.</a:t>
            </a:r>
            <a:endParaRPr lang="ru-RU" sz="2400" dirty="0"/>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C:\Users\атто\Downloads\work.jpg"/>
          <p:cNvPicPr>
            <a:picLocks noGrp="1" noChangeAspect="1" noChangeArrowheads="1"/>
          </p:cNvPicPr>
          <p:nvPr>
            <p:ph idx="1"/>
          </p:nvPr>
        </p:nvPicPr>
        <p:blipFill>
          <a:blip r:embed="rId2"/>
          <a:srcRect/>
          <a:stretch>
            <a:fillRect/>
          </a:stretch>
        </p:blipFill>
        <p:spPr bwMode="auto">
          <a:xfrm>
            <a:off x="2590800" y="762000"/>
            <a:ext cx="3962400" cy="55626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Users\атто\Downloads\27.JPG"/>
          <p:cNvPicPr>
            <a:picLocks noGrp="1" noChangeAspect="1" noChangeArrowheads="1"/>
          </p:cNvPicPr>
          <p:nvPr>
            <p:ph idx="1"/>
          </p:nvPr>
        </p:nvPicPr>
        <p:blipFill>
          <a:blip r:embed="rId2"/>
          <a:srcRect/>
          <a:stretch>
            <a:fillRect/>
          </a:stretch>
        </p:blipFill>
        <p:spPr bwMode="auto">
          <a:xfrm>
            <a:off x="2133600" y="1295401"/>
            <a:ext cx="4953000" cy="502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descr="C:\Users\атто\Downloads\28.JPG"/>
          <p:cNvPicPr>
            <a:picLocks noGrp="1" noChangeAspect="1" noChangeArrowheads="1"/>
          </p:cNvPicPr>
          <p:nvPr>
            <p:ph idx="1"/>
          </p:nvPr>
        </p:nvPicPr>
        <p:blipFill>
          <a:blip r:embed="rId2"/>
          <a:srcRect/>
          <a:stretch>
            <a:fillRect/>
          </a:stretch>
        </p:blipFill>
        <p:spPr bwMode="auto">
          <a:xfrm>
            <a:off x="1371600" y="1752600"/>
            <a:ext cx="6400800" cy="4495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9" name="Picture 3" descr="C:\Users\атто\Downloads\P1070600t1c.jpg"/>
          <p:cNvPicPr>
            <a:picLocks noGrp="1" noChangeAspect="1" noChangeArrowheads="1"/>
          </p:cNvPicPr>
          <p:nvPr>
            <p:ph idx="1"/>
          </p:nvPr>
        </p:nvPicPr>
        <p:blipFill>
          <a:blip r:embed="rId2"/>
          <a:stretch>
            <a:fillRect/>
          </a:stretch>
        </p:blipFill>
        <p:spPr bwMode="auto">
          <a:xfrm>
            <a:off x="2667000" y="2701131"/>
            <a:ext cx="3810000" cy="28575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2724912"/>
          </a:xfrm>
        </p:spPr>
        <p:txBody>
          <a:bodyPr/>
          <a:lstStyle/>
          <a:p>
            <a:r>
              <a:rPr lang="ru-RU" dirty="0" smtClean="0"/>
              <a:t>Фантазируйте вместе с нами</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186</Words>
  <PresentationFormat>Экран (4:3)</PresentationFormat>
  <Paragraphs>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Рисование с помощью пищевой плёнки</vt:lpstr>
      <vt:lpstr>Не классические техники в практике дошкольных учреждений уже давно нашли своё применение. Они дают возможность на разных этапах творческого развития создавать доступными, простыми средствами интересные по содержанию образы, избегая при этом примитива. Они являются неким проводником в “большое искусство”. С их помощью автор имеет возможность наглядно видеть проявление многих композиционных закономерностей</vt:lpstr>
      <vt:lpstr>На практике в детском саду неклассические техники предполагают решение 3 ёх задач:  - расширение представлений о художественной выразительности рисунка; - развитие изобразительных умений и навыков; - создание условий для формирования творческой активности, способности к альтернативным решениям.</vt:lpstr>
      <vt:lpstr>Своеобразие техники рисования с помощью пищевой плёнки, заключается в сырой поверхности листа, когда на увлажнённую поверхность чистой кисточкой наносится акварельная краска. Цвета при этом смешиваются, образуя обобщённое яркое пятно. Затем, пока краска не высохла, на лист накладывается пищевая плёнка. Плёнку не натягивают и не разглаживают. Выразительность заключается в том, чтобы на плёнке было как можно больше складок. Тогда рисунок получится изящным и интересным по композиции. Как только краска подсохнет, плёнку можно снять. Складки, образованные её, создают удивительный рисунок, который, во-первых, может стать основой фона для аппликации; во-вторых этот фон можно дорисовать до образа, взяв складки за основу для композиции. Вариаций для этой техники множество.</vt:lpstr>
      <vt:lpstr>Слайд 5</vt:lpstr>
      <vt:lpstr>Слайд 6</vt:lpstr>
      <vt:lpstr>Слайд 7</vt:lpstr>
      <vt:lpstr>Слайд 8</vt:lpstr>
      <vt:lpstr>Фантазируйте вместе с нами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Рисование с помощью пищевой плёнки</dc:title>
  <dc:creator>Тка4</dc:creator>
  <cp:lastModifiedBy>Тка4</cp:lastModifiedBy>
  <cp:revision>5</cp:revision>
  <dcterms:created xsi:type="dcterms:W3CDTF">2011-10-17T06:30:27Z</dcterms:created>
  <dcterms:modified xsi:type="dcterms:W3CDTF">2011-10-17T07:06:15Z</dcterms:modified>
</cp:coreProperties>
</file>