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60" r:id="rId6"/>
    <p:sldId id="272" r:id="rId7"/>
    <p:sldId id="262" r:id="rId8"/>
    <p:sldId id="264" r:id="rId9"/>
    <p:sldId id="265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760910-4AA7-411F-A049-1435F1603897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DB1A87-0107-4BDF-BC25-6866E5F1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atyaburg.ru/razdely/krasota-prirody/vesna-vesennie-peyzazhi-foto-vide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rt-see.ru/sunflower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slife.ru/uploads/posts/2011-12/1325109941_hvkleki6hzntgcr.jpeg"/>
          <p:cNvPicPr>
            <a:picLocks noChangeAspect="1" noChangeArrowheads="1"/>
          </p:cNvPicPr>
          <p:nvPr/>
        </p:nvPicPr>
        <p:blipFill>
          <a:blip r:embed="rId2" cstate="print"/>
          <a:srcRect l="3382" t="15438" r="25585" b="56375"/>
          <a:stretch>
            <a:fillRect/>
          </a:stretch>
        </p:blipFill>
        <p:spPr bwMode="auto">
          <a:xfrm>
            <a:off x="571472" y="500042"/>
            <a:ext cx="7867616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Времена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143380"/>
            <a:ext cx="7772400" cy="192882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Автор:Воспитатель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МАДОУ ДСКВ «Сказка»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г.Покачи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Зейналова</a:t>
            </a:r>
            <a:r>
              <a:rPr lang="ru-RU" dirty="0" smtClean="0">
                <a:solidFill>
                  <a:srgbClr val="FF0000"/>
                </a:solidFill>
              </a:rPr>
              <a:t> Сара </a:t>
            </a:r>
            <a:r>
              <a:rPr lang="ru-RU" dirty="0" err="1" smtClean="0">
                <a:solidFill>
                  <a:srgbClr val="FF0000"/>
                </a:solidFill>
              </a:rPr>
              <a:t>Нажмудиновна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oto.lubernet.ru/6395/748/9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7124700" cy="534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kyclipart.ru/uploads/posts/2011-10/1317840407_2011-08-20_105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200000" cy="5503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iles.web2edu.ru/d8b39e94-26db-4dbb-8316-b33adc344a75/b7e10093-64bd-4952-9abb-13578515f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-prirode.com/_ph/51/1/506015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286808" cy="5582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183880" cy="418795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Пусты поля, мокнет земля,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Дождь поливает, когда это бывает?</a:t>
            </a:r>
          </a:p>
          <a:p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И. Токмакова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Опустел скворечник,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Улетели птицы,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Листьям на деревьях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Тоже не сидится.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Целый день сегодня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Все летят, летят...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Видно, тоже в Африку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Улететь хотят.</a:t>
            </a:r>
          </a:p>
          <a:p>
            <a:endParaRPr lang="ru-RU" dirty="0"/>
          </a:p>
        </p:txBody>
      </p:sp>
      <p:pic>
        <p:nvPicPr>
          <p:cNvPr id="1028" name="Picture 4" descr="http://www.bfoto.ru/foto_bfoto_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0" name="Picture 6" descr="http://www.bfoto.ru/foto_bfoto_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2" name="Picture 8" descr="http://www.bfoto.ru/foto_bfoto_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4" name="Picture 10" descr="http://www.bfoto.ru/foto_bfoto_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6" name="Picture 12" descr="http://www.bfoto.ru/foto_bfoto_ru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8"/>
            <a:endParaRPr lang="ru-RU" dirty="0"/>
          </a:p>
        </p:txBody>
      </p:sp>
      <p:pic>
        <p:nvPicPr>
          <p:cNvPr id="1026" name="Picture 2" descr="http://s47.radikal.ru/i116/0912/47/e78f96ffb5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5429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7445" y="4813994"/>
            <a:ext cx="2129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зима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717" y="571480"/>
            <a:ext cx="7614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Снег на полях,</a:t>
            </a:r>
          </a:p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 лёд на водах,</a:t>
            </a:r>
          </a:p>
          <a:p>
            <a:pPr algn="ctr"/>
            <a:r>
              <a:rPr lang="ru-RU" sz="3200" b="1" dirty="0" err="1" smtClean="0">
                <a:ln/>
                <a:solidFill>
                  <a:schemeClr val="accent3"/>
                </a:solidFill>
              </a:rPr>
              <a:t>Въюга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гуляет когда это бывает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285992"/>
            <a:ext cx="478634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Ирина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Черницкая</a:t>
            </a:r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Пришла зима весёлая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 коньками и салазками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лыжнёю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припорошеной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волшебной старой сказкою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елке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разукрашеной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Фонарики качаются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Пусть зимушка веселая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Подольше не кончается</a:t>
            </a:r>
          </a:p>
          <a:p>
            <a:pPr algn="ctr"/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66" name="Picture 606" descr="http://katyaburg.ru/sites/default/files/pictures/krasota_prirody/vesna_vesennie_peyzagi_foto_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5778"/>
            <a:ext cx="8143932" cy="54835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41879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Тает снежок, ожил лужок.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День прибывает. Когда это бывает?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2928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Борис </a:t>
            </a:r>
            <a:r>
              <a:rPr lang="ru-RU" u="sng" dirty="0" err="1" smtClean="0">
                <a:solidFill>
                  <a:schemeClr val="accent5">
                    <a:lumMod val="50000"/>
                  </a:schemeClr>
                </a:solidFill>
              </a:rPr>
              <a:t>Заходер</a:t>
            </a:r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 полянке, у тропинки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Пробиваются травинки.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 бугорка ручей бежит.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 под ёлкой снег лежит.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rt-see.ru/7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8001006" cy="53340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183880" cy="418795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Солнце печёт, липа цветёт.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Рожь поспевает, когда это бывает?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285992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u="sng" dirty="0" smtClean="0">
                <a:solidFill>
                  <a:srgbClr val="FFFF00"/>
                </a:solidFill>
              </a:rPr>
              <a:t>Самуил Маршак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Пришел июнь.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"Июнь! Июнь!" -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 саду щебечут птицы.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 одуванчик только дунь -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весь он разлетится.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Kcy;&amp;rcy;&amp;ucy;&amp;gcy;&amp;lcy;&amp;ycy;&amp;jcy; &amp;gcy;&amp;ocy;&amp;dcy;. &amp;Kcy;&amp;acy;&amp;kcy;&amp;icy;&amp;iecy; &amp;vcy;&amp;rcy;&amp;iecy;&amp;mcy;&amp;iecy;&amp;ncy;&amp;acy; &amp;gcy;&amp;ocy;&amp;dcy;&amp;acy; &amp;vcy;&amp;ycy; &amp;zcy;&amp;ncy;&amp;acy;&amp;iecy;&amp;tcy;&amp;iecy;? &amp;Ncy;&amp;acy;&amp;zcy;&amp;ocy;&amp;vcy;&amp;icy;&amp;tcy;&amp;iecy; &amp;icy;&amp;khcy; &amp;pcy;&amp;ocy; &amp;pcy;&amp;ocy;&amp;rcy;&amp;yacy;&amp;dcy;&amp;kcy;&amp;ucy;. &amp;Kcy;&amp;acy;&amp;kcy; &amp;vcy;&amp;ycy; &amp;ucy;&amp;zcy;&amp;ncy;&amp;acy;&amp;lcy;&amp;icy; &amp;kcy;&amp;acy;&amp;zhcy;&amp;dcy;&amp;ocy;&amp;iecy; &amp;vcy;&amp;rcy;&amp;iecy;&amp;mcy;&amp;yacy; &amp;gcy;&amp;ocy;&amp;dcy;&amp;acy;?"/>
          <p:cNvPicPr>
            <a:picLocks noChangeAspect="1" noChangeArrowheads="1"/>
          </p:cNvPicPr>
          <p:nvPr/>
        </p:nvPicPr>
        <p:blipFill>
          <a:blip r:embed="rId2" cstate="print"/>
          <a:srcRect l="40625" t="26389" r="3125" b="2777"/>
          <a:stretch>
            <a:fillRect/>
          </a:stretch>
        </p:blipFill>
        <p:spPr bwMode="auto">
          <a:xfrm>
            <a:off x="2214546" y="1643050"/>
            <a:ext cx="5004000" cy="472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9920" y="500042"/>
            <a:ext cx="63241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Времена года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Vcy;&amp;rcy;&amp;iecy;&amp;mcy;&amp;iecy;&amp;ncy;&amp;acy; &amp;gcy;&amp;o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llforps.net/uploads/posts/image/2010-10/de041f23cbc3_962-vremena-g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858180" cy="6072230"/>
          </a:xfrm>
          <a:prstGeom prst="rect">
            <a:avLst/>
          </a:prstGeom>
          <a:noFill/>
        </p:spPr>
      </p:pic>
      <p:pic>
        <p:nvPicPr>
          <p:cNvPr id="21508" name="Picture 4" descr="http://www.artgrafica.net/uploads/posts/2009-11/1257162962_vremena-g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215370" cy="6143668"/>
          </a:xfrm>
          <a:prstGeom prst="rect">
            <a:avLst/>
          </a:prstGeom>
          <a:noFill/>
        </p:spPr>
      </p:pic>
      <p:sp>
        <p:nvSpPr>
          <p:cNvPr id="4" name="Пирог 3"/>
          <p:cNvSpPr/>
          <p:nvPr/>
        </p:nvSpPr>
        <p:spPr>
          <a:xfrm rot="16200000">
            <a:off x="5929323" y="4429131"/>
            <a:ext cx="1357323" cy="1071570"/>
          </a:xfrm>
          <a:prstGeom prst="pieWedg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Picture 2" descr="http://magov.net/uploads/images/a/e/d/4/6317/af042aae60.jpg"/>
          <p:cNvPicPr>
            <a:picLocks noChangeAspect="1" noChangeArrowheads="1"/>
          </p:cNvPicPr>
          <p:nvPr/>
        </p:nvPicPr>
        <p:blipFill>
          <a:blip r:embed="rId5" cstate="print"/>
          <a:srcRect l="23780" r="7129"/>
          <a:stretch>
            <a:fillRect/>
          </a:stretch>
        </p:blipFill>
        <p:spPr bwMode="auto">
          <a:xfrm>
            <a:off x="5929322" y="1214422"/>
            <a:ext cx="1500198" cy="1564546"/>
          </a:xfrm>
          <a:prstGeom prst="rect">
            <a:avLst/>
          </a:prstGeom>
          <a:noFill/>
        </p:spPr>
      </p:pic>
      <p:sp>
        <p:nvSpPr>
          <p:cNvPr id="8" name="Пирог 4"/>
          <p:cNvSpPr/>
          <p:nvPr/>
        </p:nvSpPr>
        <p:spPr>
          <a:xfrm>
            <a:off x="1500167" y="1316577"/>
            <a:ext cx="1345331" cy="12814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0040" tIns="320040" rIns="320040" bIns="32004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pic>
        <p:nvPicPr>
          <p:cNvPr id="12" name="Picture 4" descr="http://t2.gstatic.com/images?q=tbn:ANd9GcQ3ZDdyghFJR_PzFM9ZH-ztgIu9AsNBDqCLuE2RqM9govrB_QEEmqJ8k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286255"/>
            <a:ext cx="2714644" cy="1285885"/>
          </a:xfrm>
          <a:prstGeom prst="rect">
            <a:avLst/>
          </a:prstGeom>
          <a:noFill/>
        </p:spPr>
      </p:pic>
      <p:pic>
        <p:nvPicPr>
          <p:cNvPr id="7174" name="Picture 6" descr="http://t3.gstatic.com/images?q=tbn:ANd9GcShjNl4t3exeoaW3ANLzQU7KRXutDLWZYptjqgjFov5tlX0wR_s_pz8L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000108"/>
            <a:ext cx="1304925" cy="86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4/79/134/79134047_Naglyadnoe_izmenenie_vremen_goda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71530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417</TotalTime>
  <Words>91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Времена года</vt:lpstr>
      <vt:lpstr>ОСЕНЬ</vt:lpstr>
      <vt:lpstr> </vt:lpstr>
      <vt:lpstr>ВЕСНА</vt:lpstr>
      <vt:lpstr>ЛЕТО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SamLab.ws</dc:creator>
  <cp:lastModifiedBy>1</cp:lastModifiedBy>
  <cp:revision>48</cp:revision>
  <dcterms:created xsi:type="dcterms:W3CDTF">2012-07-09T17:53:36Z</dcterms:created>
  <dcterms:modified xsi:type="dcterms:W3CDTF">2014-12-14T16:42:03Z</dcterms:modified>
</cp:coreProperties>
</file>