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8DABC9-CB76-48B8-A56B-17821731D651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73D73FE-7006-4CF4-A68C-895601A648A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Насекомые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6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gubkinadm.ru/gorod/images/stories/foto/zashitanas/12603913887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568952" cy="63367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4504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4.bp.blogspot.com/-IPVDIc-lJ0s/UXEDsN817kI/AAAAAAAAAvY/5T14KZO7A-4/s1600/krasnaya_babochka_128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8784976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151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wallon.ru/_ph/20/8288641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60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6615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t0.gstatic.com/images?q=tbn:ANd9GcTb3WPHMYgWtoiIY8GVsJoOXbHXA_2VeqybbWCBSFIEwPvhm5ngh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568952" cy="66247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2077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vospitatel.com.ua/images/l/lyagush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3331"/>
            <a:ext cx="8712968" cy="6536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5260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</TotalTime>
  <Words>1</Words>
  <Application>Microsoft Office PowerPoint</Application>
  <PresentationFormat>Экран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Насекомые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Насекомые</dc:title>
  <dc:creator>Home</dc:creator>
  <cp:lastModifiedBy>Home</cp:lastModifiedBy>
  <cp:revision>5</cp:revision>
  <dcterms:created xsi:type="dcterms:W3CDTF">2015-01-22T16:42:40Z</dcterms:created>
  <dcterms:modified xsi:type="dcterms:W3CDTF">2015-01-22T16:47:41Z</dcterms:modified>
</cp:coreProperties>
</file>