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A567-8A66-462E-8EC5-49EE305C063E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9D72-1ED8-4CB7-BB57-6958E320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A567-8A66-462E-8EC5-49EE305C063E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9D72-1ED8-4CB7-BB57-6958E320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A567-8A66-462E-8EC5-49EE305C063E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9D72-1ED8-4CB7-BB57-6958E320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A567-8A66-462E-8EC5-49EE305C063E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9D72-1ED8-4CB7-BB57-6958E320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A567-8A66-462E-8EC5-49EE305C063E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9D72-1ED8-4CB7-BB57-6958E320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A567-8A66-462E-8EC5-49EE305C063E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9D72-1ED8-4CB7-BB57-6958E320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A567-8A66-462E-8EC5-49EE305C063E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9D72-1ED8-4CB7-BB57-6958E320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A567-8A66-462E-8EC5-49EE305C063E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9D72-1ED8-4CB7-BB57-6958E320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A567-8A66-462E-8EC5-49EE305C063E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9D72-1ED8-4CB7-BB57-6958E320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A567-8A66-462E-8EC5-49EE305C063E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9D72-1ED8-4CB7-BB57-6958E320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A567-8A66-462E-8EC5-49EE305C063E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D9D72-1ED8-4CB7-BB57-6958E320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A567-8A66-462E-8EC5-49EE305C063E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9D72-1ED8-4CB7-BB57-6958E320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Music\&#1087;&#1077;&#1089;&#1077;&#1085;&#1082;&#1072;%20&#1084;&#1072;&#1083;&#1077;&#1085;&#1100;&#1082;&#1080;&#1093;%20&#1091;&#1090;&#1103;&#109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alrmysus.usoz.ru/" TargetMode="External"/><Relationship Id="rId2" Type="http://schemas.openxmlformats.org/officeDocument/2006/relationships/hyperlink" Target="http://primemiss.blogsport.com/2013/01/blog-post8523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се публикации пользователя RYBKA &quot; Челябинский Дошкольны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есенка маленьких утя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е пазлы - купить или заказать доставку, отзывы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5725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ки HD обои для рабочего стола: High Definition: Fullscreen: Мобильный телефон: Dual Monit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А &quot;Оренбуржье&quot; - Индюки развели оренбуржца больше чем на два с половиной миллиона рубл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Кургане проводится вакцинация домашней птицы от гриппа. За отказ обещают оштрафовать :: Новости :: Накануне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годная пт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ашние животные в живописи. Эдгар Хант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928934"/>
            <a:ext cx="7772400" cy="1500187"/>
          </a:xfrm>
        </p:spPr>
        <p:txBody>
          <a:bodyPr>
            <a:normAutofit fontScale="47500" lnSpcReduction="20000"/>
          </a:bodyPr>
          <a:lstStyle/>
          <a:p>
            <a:endParaRPr lang="ru-RU" sz="3200" dirty="0" smtClean="0"/>
          </a:p>
          <a:p>
            <a:r>
              <a:rPr lang="en-US" sz="3200" dirty="0" err="1" smtClean="0"/>
              <a:t>htt</a:t>
            </a:r>
            <a:r>
              <a:rPr lang="ru-RU" sz="3200" dirty="0" smtClean="0">
                <a:sym typeface="Wingdings" pitchFamily="2" charset="2"/>
              </a:rPr>
              <a:t>:</a:t>
            </a:r>
            <a:r>
              <a:rPr lang="en-US" sz="3200" dirty="0" smtClean="0">
                <a:sym typeface="Wingdings" pitchFamily="2" charset="2"/>
              </a:rPr>
              <a:t>//</a:t>
            </a:r>
            <a:r>
              <a:rPr lang="ru-RU" sz="3200" dirty="0" err="1" smtClean="0">
                <a:sym typeface="Wingdings" pitchFamily="2" charset="2"/>
              </a:rPr>
              <a:t>дошкольный.рф</a:t>
            </a:r>
            <a:r>
              <a:rPr lang="en-US" sz="3200" dirty="0" smtClean="0">
                <a:sym typeface="Wingdings" pitchFamily="2" charset="2"/>
              </a:rPr>
              <a:t>/user/RYBKA/news/page/19/</a:t>
            </a:r>
          </a:p>
          <a:p>
            <a:r>
              <a:rPr lang="en-US" sz="3200" dirty="0" smtClean="0">
                <a:sym typeface="Wingdings" pitchFamily="2" charset="2"/>
                <a:hlinkClick r:id="rId2"/>
              </a:rPr>
              <a:t>http</a:t>
            </a:r>
            <a:r>
              <a:rPr lang="ru-RU" sz="3200" dirty="0" smtClean="0">
                <a:sym typeface="Wingdings" pitchFamily="2" charset="2"/>
                <a:hlinkClick r:id="rId2"/>
              </a:rPr>
              <a:t>:</a:t>
            </a:r>
            <a:r>
              <a:rPr lang="en-US" sz="3200" dirty="0" smtClean="0">
                <a:sym typeface="Wingdings" pitchFamily="2" charset="2"/>
                <a:hlinkClick r:id="rId2"/>
              </a:rPr>
              <a:t>//primemiss.blogsport.com/2013/01/blog-post8523.html</a:t>
            </a:r>
            <a:endParaRPr lang="ru-RU" sz="3200" dirty="0" smtClean="0">
              <a:sym typeface="Wingdings" pitchFamily="2" charset="2"/>
            </a:endParaRPr>
          </a:p>
          <a:p>
            <a:r>
              <a:rPr lang="en-US" sz="3200" dirty="0" smtClean="0">
                <a:sym typeface="Wingdings" pitchFamily="2" charset="2"/>
                <a:hlinkClick r:id="rId3"/>
              </a:rPr>
              <a:t>http</a:t>
            </a:r>
            <a:r>
              <a:rPr lang="ru-RU" sz="3200" dirty="0" smtClean="0">
                <a:sym typeface="Wingdings" pitchFamily="2" charset="2"/>
                <a:hlinkClick r:id="rId3"/>
              </a:rPr>
              <a:t>:</a:t>
            </a:r>
            <a:r>
              <a:rPr lang="en-US" sz="3200" dirty="0" smtClean="0">
                <a:sym typeface="Wingdings" pitchFamily="2" charset="2"/>
                <a:hlinkClick r:id="rId3"/>
              </a:rPr>
              <a:t>//balrmysus.usoz.ru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inews</a:t>
            </a:r>
            <a:r>
              <a:rPr lang="en-US" sz="3200" dirty="0" smtClean="0">
                <a:sym typeface="Wingdings" pitchFamily="2" charset="2"/>
              </a:rPr>
              <a:t>/</a:t>
            </a:r>
            <a:r>
              <a:rPr lang="en-US" sz="3200" dirty="0" err="1" smtClean="0">
                <a:sym typeface="Wingdings" pitchFamily="2" charset="2"/>
              </a:rPr>
              <a:t>foto</a:t>
            </a:r>
            <a:endParaRPr lang="en-US" sz="3200" dirty="0" smtClean="0">
              <a:sym typeface="Wingdings" pitchFamily="2" charset="2"/>
            </a:endParaRPr>
          </a:p>
          <a:p>
            <a:r>
              <a:rPr lang="ru-RU" sz="3200" dirty="0" smtClean="0">
                <a:sym typeface="Wingdings" pitchFamily="2" charset="2"/>
              </a:rPr>
              <a:t>Автор презентации воспитатель  МБДОУ №2 </a:t>
            </a:r>
            <a:r>
              <a:rPr lang="ru-RU" sz="3200" dirty="0" err="1" smtClean="0">
                <a:sym typeface="Wingdings" pitchFamily="2" charset="2"/>
              </a:rPr>
              <a:t>г.Киржача</a:t>
            </a:r>
            <a:r>
              <a:rPr lang="ru-RU" sz="3200" dirty="0" smtClean="0">
                <a:sym typeface="Wingdings" pitchFamily="2" charset="2"/>
              </a:rPr>
              <a:t>  Владимирской области</a:t>
            </a:r>
          </a:p>
          <a:p>
            <a:r>
              <a:rPr lang="ru-RU" sz="3200" dirty="0" err="1" smtClean="0">
                <a:sym typeface="Wingdings" pitchFamily="2" charset="2"/>
              </a:rPr>
              <a:t>Богунова</a:t>
            </a:r>
            <a:r>
              <a:rPr lang="ru-RU" sz="3200" dirty="0" smtClean="0">
                <a:sym typeface="Wingdings" pitchFamily="2" charset="2"/>
              </a:rPr>
              <a:t>  Галина  Анатольевна </a:t>
            </a:r>
          </a:p>
          <a:p>
            <a:endParaRPr lang="en-US" sz="3200" dirty="0" smtClean="0">
              <a:sym typeface="Wingdings" pitchFamily="2" charset="2"/>
            </a:endParaRPr>
          </a:p>
          <a:p>
            <a:endParaRPr lang="en-US" sz="3200" dirty="0" smtClean="0">
              <a:sym typeface="Wingdings" pitchFamily="2" charset="2"/>
            </a:endParaRPr>
          </a:p>
          <a:p>
            <a:endParaRPr lang="en-US" sz="3200" dirty="0">
              <a:sym typeface="Wingdings" pitchFamily="2" charset="2"/>
            </a:endParaRPr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57166"/>
            <a:ext cx="7643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ru-RU" sz="3200" dirty="0">
              <a:solidFill>
                <a:prstClr val="black">
                  <a:tint val="75000"/>
                </a:prstClr>
              </a:solidFill>
            </a:endParaRPr>
          </a:p>
          <a:p>
            <a:endParaRPr lang="en-US" sz="3200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n-US" sz="3200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n-US" sz="3200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ru-RU" sz="3200" dirty="0" smtClean="0">
              <a:solidFill>
                <a:prstClr val="black">
                  <a:tint val="75000"/>
                </a:prstClr>
              </a:solidFill>
            </a:endParaRPr>
          </a:p>
          <a:p>
            <a:r>
              <a:rPr lang="ru-RU" sz="32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вивающая игра пазл &quot;Животные и их детеныш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ьи Резника&quot;, ОО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6439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 phenomenons: рисунки домашних животныхи их детеныш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вотные дикие и домашние животные - Мой домашний звере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люстрация 16 из 24 для Животные и их детеныши / Первые уроки 4+ - Н. Черная Лабиринт - книги. Источник: Тярионнакуб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то человек получает от домашних животных - Картинка 2779/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ГЭ 2014. картинки домашние животные для детей ГИА - Ответы и результаты по Русскому языку и Математик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ем кормить кроликов весной/ Животноводство - это прекрасно! / Подкаст на PodFM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4838">
            <a:off x="504017" y="1203055"/>
            <a:ext cx="3475509" cy="263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lanete wallpaper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9394">
            <a:off x="4709587" y="1200796"/>
            <a:ext cx="4022649" cy="389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28</Words>
  <Application>Microsoft Office PowerPoint</Application>
  <PresentationFormat>Экран (4:3)</PresentationFormat>
  <Paragraphs>15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11</cp:revision>
  <dcterms:created xsi:type="dcterms:W3CDTF">2014-11-23T14:20:53Z</dcterms:created>
  <dcterms:modified xsi:type="dcterms:W3CDTF">2014-11-23T15:15:36Z</dcterms:modified>
</cp:coreProperties>
</file>