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66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49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1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1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30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3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2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9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8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49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0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C4E9C-D905-4C44-B764-8E8C85A84A3A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28A94-849D-4FD2-8942-E29C45076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21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0" y="548680"/>
            <a:ext cx="54248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 звуков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5762873"/>
            <a:ext cx="6639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Игра на определение количества звуков в слове</a:t>
            </a:r>
            <a:endParaRPr lang="ru-RU" sz="2400" b="1" dirty="0"/>
          </a:p>
        </p:txBody>
      </p:sp>
      <p:pic>
        <p:nvPicPr>
          <p:cNvPr id="1026" name="Picture 2" descr="http://www.microstocker.com.ua/upload/image/fotos/big/b820531ae8e15ef0423d4123650acb7f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43" y="1846945"/>
            <a:ext cx="3939422" cy="414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15952" y="6224538"/>
            <a:ext cx="451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Группа «Ласточка» ГБДОУ детский сад № 32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05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915027"/>
              </p:ext>
            </p:extLst>
          </p:nvPr>
        </p:nvGraphicFramePr>
        <p:xfrm>
          <a:off x="1043608" y="620688"/>
          <a:ext cx="7056784" cy="2304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642"/>
                <a:gridCol w="2453881"/>
                <a:gridCol w="2352261"/>
              </a:tblGrid>
              <a:tr h="23042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59638"/>
            <a:ext cx="1800200" cy="264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281" y="3759638"/>
            <a:ext cx="2430618" cy="264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99" y="3987369"/>
            <a:ext cx="3164935" cy="218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36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0.02066 -0.4824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" y="-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074522"/>
              </p:ext>
            </p:extLst>
          </p:nvPr>
        </p:nvGraphicFramePr>
        <p:xfrm>
          <a:off x="899592" y="548680"/>
          <a:ext cx="7416824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4206"/>
                <a:gridCol w="1854206"/>
                <a:gridCol w="1854206"/>
                <a:gridCol w="1854206"/>
              </a:tblGrid>
              <a:tr h="25922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97219"/>
            <a:ext cx="2339808" cy="2739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138284"/>
            <a:ext cx="2688932" cy="219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16" y="4154754"/>
            <a:ext cx="2808519" cy="219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183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06892 -0.455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09982 -0.4736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47475"/>
              </p:ext>
            </p:extLst>
          </p:nvPr>
        </p:nvGraphicFramePr>
        <p:xfrm>
          <a:off x="1043608" y="476672"/>
          <a:ext cx="7080448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0112"/>
                <a:gridCol w="1770112"/>
                <a:gridCol w="1770112"/>
                <a:gridCol w="1770112"/>
              </a:tblGrid>
              <a:tr h="2664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43735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708376"/>
            <a:ext cx="2943954" cy="293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61048"/>
            <a:ext cx="1728192" cy="264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9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7824 L -0.0901 -0.4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150440"/>
              </p:ext>
            </p:extLst>
          </p:nvPr>
        </p:nvGraphicFramePr>
        <p:xfrm>
          <a:off x="971600" y="548680"/>
          <a:ext cx="7200801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25202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95820"/>
            <a:ext cx="2556526" cy="25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595820"/>
            <a:ext cx="2564623" cy="256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39" y="3861048"/>
            <a:ext cx="2911367" cy="229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66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2187 -0.44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2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064485"/>
              </p:ext>
            </p:extLst>
          </p:nvPr>
        </p:nvGraphicFramePr>
        <p:xfrm>
          <a:off x="1043608" y="620688"/>
          <a:ext cx="7152455" cy="2320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491"/>
                <a:gridCol w="1430491"/>
                <a:gridCol w="1430491"/>
                <a:gridCol w="1430491"/>
                <a:gridCol w="1430491"/>
              </a:tblGrid>
              <a:tr h="23200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2027502" cy="2917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1"/>
            <a:ext cx="1693221" cy="255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3789042"/>
            <a:ext cx="2431681" cy="242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9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0.12553 -0.43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7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07361 L 0.11215 -0.490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6</cp:revision>
  <dcterms:created xsi:type="dcterms:W3CDTF">2013-08-11T06:48:38Z</dcterms:created>
  <dcterms:modified xsi:type="dcterms:W3CDTF">2014-04-02T05:20:47Z</dcterms:modified>
</cp:coreProperties>
</file>