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72" autoAdjust="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4DC8F-920C-47DC-888A-0A0FE7253399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FDEF8-EAC2-4929-BAA4-0234CD9446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mistergid.ru/image/upload/2011-08-11/330026694634_110_poem_glasnie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332656"/>
            <a:ext cx="8748464" cy="626861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27176" y="260648"/>
            <a:ext cx="709329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</a:rPr>
              <a:t>ПРЕЗЕНТАЦИЯ </a:t>
            </a:r>
          </a:p>
          <a:p>
            <a:pPr algn="ctr"/>
            <a:endParaRPr lang="ru-RU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Карты для узнавания изображения букв</a:t>
            </a:r>
          </a:p>
          <a:p>
            <a:pPr algn="ctr"/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(для младшего и среднего дошкольного возраста)</a:t>
            </a: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Подготовила </a:t>
            </a:r>
          </a:p>
          <a:p>
            <a:pPr algn="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Куропаткина Виктория Геннадьевна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11560" y="0"/>
            <a:ext cx="7272808" cy="6571450"/>
            <a:chOff x="611560" y="0"/>
            <a:chExt cx="7272808" cy="6571450"/>
          </a:xfrm>
        </p:grpSpPr>
        <p:pic>
          <p:nvPicPr>
            <p:cNvPr id="9218" name="Picture 2" descr="C:\Users\1\Desktop\pro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648" y="0"/>
              <a:ext cx="6480720" cy="6571450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2627784" y="2564904"/>
              <a:ext cx="302433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spc="300" dirty="0" smtClean="0"/>
                <a:t>Е И Е У Е А</a:t>
              </a:r>
            </a:p>
            <a:p>
              <a:r>
                <a:rPr lang="ru-RU" sz="3200" b="1" spc="300" dirty="0" smtClean="0"/>
                <a:t>О А Э Е Е Ё</a:t>
              </a:r>
            </a:p>
            <a:p>
              <a:r>
                <a:rPr lang="ru-RU" sz="3200" b="1" spc="300" dirty="0" smtClean="0"/>
                <a:t>И Е Э Ё Ё Ю</a:t>
              </a:r>
            </a:p>
            <a:p>
              <a:r>
                <a:rPr lang="ru-RU" sz="3200" b="1" spc="300" dirty="0" smtClean="0"/>
                <a:t>Е И Ё Ю ЭЕ</a:t>
              </a:r>
              <a:endParaRPr lang="ru-RU" sz="3200" b="1" spc="3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11560" y="764704"/>
              <a:ext cx="5228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Е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54168" y="0"/>
            <a:ext cx="6830200" cy="6597352"/>
            <a:chOff x="1054168" y="0"/>
            <a:chExt cx="6830200" cy="6597352"/>
          </a:xfrm>
        </p:grpSpPr>
        <p:pic>
          <p:nvPicPr>
            <p:cNvPr id="10242" name="Picture 2" descr="C:\Users\1\Desktop\raskraska-domik1.jpg"/>
            <p:cNvPicPr>
              <a:picLocks noChangeAspect="1" noChangeArrowheads="1"/>
            </p:cNvPicPr>
            <p:nvPr/>
          </p:nvPicPr>
          <p:blipFill>
            <a:blip r:embed="rId2" cstate="print"/>
            <a:srcRect t="4818" b="6533"/>
            <a:stretch>
              <a:fillRect/>
            </a:stretch>
          </p:blipFill>
          <p:spPr bwMode="auto">
            <a:xfrm>
              <a:off x="1054168" y="0"/>
              <a:ext cx="6830200" cy="6597352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3059832" y="2492896"/>
              <a:ext cx="2952328" cy="20882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03848" y="2636912"/>
              <a:ext cx="266429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spc="300" dirty="0" smtClean="0"/>
                <a:t>Э Е Е И Э А</a:t>
              </a:r>
            </a:p>
            <a:p>
              <a:r>
                <a:rPr lang="ru-RU" sz="2800" b="1" spc="300" dirty="0" smtClean="0"/>
                <a:t>О Э И Ы Э Ё</a:t>
              </a:r>
            </a:p>
            <a:p>
              <a:r>
                <a:rPr lang="ru-RU" sz="2800" b="1" spc="300" dirty="0" smtClean="0"/>
                <a:t>Э Э Ю И А Э</a:t>
              </a:r>
            </a:p>
            <a:p>
              <a:r>
                <a:rPr lang="ru-RU" sz="2800" b="1" spc="300" dirty="0" smtClean="0"/>
                <a:t>Ё И Э Ю Ы А</a:t>
              </a:r>
              <a:endParaRPr lang="ru-RU" sz="2800" b="1" spc="3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115616" y="1124744"/>
              <a:ext cx="55816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Э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Презентация подготовила и составила воспитатель первой квалификационной категории </a:t>
            </a:r>
          </a:p>
          <a:p>
            <a:pPr algn="ctr"/>
            <a:r>
              <a:rPr lang="ru-RU" dirty="0" smtClean="0"/>
              <a:t>Куропаткина Виктория Геннадьевна</a:t>
            </a:r>
          </a:p>
          <a:p>
            <a:pPr algn="ctr"/>
            <a:r>
              <a:rPr lang="ru-RU" dirty="0" smtClean="0"/>
              <a:t>МБДОУ детский сад комбинированного вида № 42</a:t>
            </a:r>
          </a:p>
          <a:p>
            <a:pPr algn="ctr"/>
            <a:r>
              <a:rPr lang="ru-RU" dirty="0" smtClean="0"/>
              <a:t>г</a:t>
            </a:r>
            <a:r>
              <a:rPr lang="ru-RU" dirty="0" smtClean="0"/>
              <a:t>ород Воронеж</a:t>
            </a:r>
            <a:endParaRPr lang="ru-RU" dirty="0"/>
          </a:p>
        </p:txBody>
      </p:sp>
      <p:pic>
        <p:nvPicPr>
          <p:cNvPr id="3" name="Picture 2" descr="http://malenkie-gnomiki.ru/wp-content/uploads/2012/02/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80979"/>
            <a:ext cx="3096344" cy="3216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27584" y="49758"/>
            <a:ext cx="6336704" cy="6808242"/>
            <a:chOff x="827584" y="49758"/>
            <a:chExt cx="6336704" cy="680824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691680" y="49758"/>
              <a:ext cx="5472608" cy="6808242"/>
              <a:chOff x="1691680" y="49758"/>
              <a:chExt cx="5472608" cy="6808242"/>
            </a:xfrm>
          </p:grpSpPr>
          <p:pic>
            <p:nvPicPr>
              <p:cNvPr id="1026" name="Picture 2" descr="C:\Users\1\Desktop\95054330_large_Hatber16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8469" b="11066"/>
              <a:stretch>
                <a:fillRect/>
              </a:stretch>
            </p:blipFill>
            <p:spPr bwMode="auto">
              <a:xfrm>
                <a:off x="1691680" y="49758"/>
                <a:ext cx="5472608" cy="6808242"/>
              </a:xfrm>
              <a:prstGeom prst="rect">
                <a:avLst/>
              </a:prstGeom>
              <a:noFill/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059832" y="3717032"/>
                <a:ext cx="266429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spc="300" dirty="0" smtClean="0"/>
                  <a:t>А А У О О И</a:t>
                </a:r>
              </a:p>
              <a:p>
                <a:r>
                  <a:rPr lang="ru-RU" sz="2400" b="1" spc="300" dirty="0" smtClean="0"/>
                  <a:t> </a:t>
                </a:r>
                <a:r>
                  <a:rPr lang="ru-RU" sz="2400" b="1" spc="300" dirty="0" smtClean="0"/>
                  <a:t>Э И А У А Ы</a:t>
                </a:r>
              </a:p>
              <a:p>
                <a:r>
                  <a:rPr lang="ru-RU" sz="2400" b="1" spc="300" dirty="0" smtClean="0"/>
                  <a:t>Ы Я Е А А Я</a:t>
                </a:r>
              </a:p>
              <a:p>
                <a:r>
                  <a:rPr lang="ru-RU" sz="2400" b="1" spc="300" dirty="0" smtClean="0"/>
                  <a:t>А Е О А И А</a:t>
                </a:r>
                <a:endParaRPr lang="ru-RU" sz="2400" b="1" spc="300" dirty="0"/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827584" y="764704"/>
              <a:ext cx="6046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А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27584" y="188639"/>
            <a:ext cx="7200800" cy="6320843"/>
            <a:chOff x="827584" y="188639"/>
            <a:chExt cx="7200800" cy="6320843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195736" y="188639"/>
              <a:ext cx="5832648" cy="6320843"/>
              <a:chOff x="2195736" y="188639"/>
              <a:chExt cx="5832648" cy="6320843"/>
            </a:xfrm>
          </p:grpSpPr>
          <p:pic>
            <p:nvPicPr>
              <p:cNvPr id="2050" name="Picture 2" descr="C:\Users\1\Desktop\for_babies_44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95736" y="188639"/>
                <a:ext cx="5832648" cy="6320843"/>
              </a:xfrm>
              <a:prstGeom prst="rect">
                <a:avLst/>
              </a:prstGeom>
              <a:noFill/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491880" y="2852936"/>
                <a:ext cx="3456384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spc="300" dirty="0" smtClean="0"/>
                  <a:t>И Я У Е Я Э</a:t>
                </a:r>
              </a:p>
              <a:p>
                <a:r>
                  <a:rPr lang="ru-RU" sz="4000" b="1" spc="300" dirty="0" smtClean="0"/>
                  <a:t>Я У У О Я Ы</a:t>
                </a:r>
              </a:p>
              <a:p>
                <a:r>
                  <a:rPr lang="ru-RU" sz="4000" b="1" spc="300" dirty="0" smtClean="0"/>
                  <a:t>У Я Я О О Я</a:t>
                </a:r>
              </a:p>
              <a:p>
                <a:r>
                  <a:rPr lang="ru-RU" sz="4000" b="1" spc="300" dirty="0" smtClean="0"/>
                  <a:t>И И У Я А Я</a:t>
                </a:r>
                <a:endParaRPr lang="ru-RU" sz="4000" b="1" spc="300" dirty="0"/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827584" y="836712"/>
              <a:ext cx="58221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Я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611560" y="0"/>
            <a:ext cx="6469718" cy="6640537"/>
            <a:chOff x="611560" y="0"/>
            <a:chExt cx="6469718" cy="6640537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979712" y="0"/>
              <a:ext cx="5101566" cy="6640537"/>
              <a:chOff x="1979712" y="0"/>
              <a:chExt cx="5101566" cy="6640537"/>
            </a:xfrm>
          </p:grpSpPr>
          <p:pic>
            <p:nvPicPr>
              <p:cNvPr id="3074" name="Picture 2" descr="C:\Users\1\Desktop\330026694634_37_3270691635-24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79712" y="0"/>
                <a:ext cx="5101566" cy="6640537"/>
              </a:xfrm>
              <a:prstGeom prst="rect">
                <a:avLst/>
              </a:prstGeom>
              <a:noFill/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419872" y="2348880"/>
                <a:ext cx="2592288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spc="300" dirty="0" smtClean="0"/>
                  <a:t>У Я Я А У О</a:t>
                </a:r>
              </a:p>
              <a:p>
                <a:r>
                  <a:rPr lang="ru-RU" sz="2800" b="1" spc="300" dirty="0" smtClean="0"/>
                  <a:t>О У А А У Э</a:t>
                </a:r>
              </a:p>
              <a:p>
                <a:r>
                  <a:rPr lang="ru-RU" sz="2800" b="1" spc="300" dirty="0" smtClean="0"/>
                  <a:t>У У А А Е Ы</a:t>
                </a:r>
              </a:p>
              <a:p>
                <a:r>
                  <a:rPr lang="ru-RU" sz="2800" b="1" spc="300" dirty="0" smtClean="0"/>
                  <a:t>Е О У Я Ы У</a:t>
                </a:r>
                <a:endParaRPr lang="ru-RU" sz="2800" b="1" spc="300" dirty="0"/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611560" y="620688"/>
              <a:ext cx="56297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У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67544" y="0"/>
            <a:ext cx="7564860" cy="6381328"/>
            <a:chOff x="467544" y="0"/>
            <a:chExt cx="7564860" cy="638132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763688" y="0"/>
              <a:ext cx="6268716" cy="6381328"/>
              <a:chOff x="1763688" y="0"/>
              <a:chExt cx="6268716" cy="6381328"/>
            </a:xfrm>
          </p:grpSpPr>
          <p:pic>
            <p:nvPicPr>
              <p:cNvPr id="4098" name="Picture 2" descr="C:\Users\1\Desktop\88492965_large_f_6907221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63688" y="0"/>
                <a:ext cx="6268716" cy="6381328"/>
              </a:xfrm>
              <a:prstGeom prst="rect">
                <a:avLst/>
              </a:prstGeom>
              <a:noFill/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2051720" y="2708920"/>
                <a:ext cx="237626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spc="300" dirty="0" smtClean="0"/>
                  <a:t>Ю У У А Ю Э</a:t>
                </a:r>
              </a:p>
              <a:p>
                <a:r>
                  <a:rPr lang="ru-RU" sz="2400" b="1" spc="300" dirty="0" smtClean="0"/>
                  <a:t>А Ю Ю И О О</a:t>
                </a:r>
              </a:p>
              <a:p>
                <a:r>
                  <a:rPr lang="ru-RU" sz="2400" b="1" spc="300" dirty="0" smtClean="0"/>
                  <a:t>И Ю Я О А Ю</a:t>
                </a:r>
              </a:p>
              <a:p>
                <a:r>
                  <a:rPr lang="ru-RU" sz="2400" b="1" spc="300" dirty="0" smtClean="0"/>
                  <a:t>Ы Е Ю И Ю О</a:t>
                </a:r>
                <a:endParaRPr lang="ru-RU" sz="2400" b="1" spc="300" dirty="0"/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467544" y="476672"/>
              <a:ext cx="81785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Ю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43608" y="42464"/>
            <a:ext cx="6768752" cy="6585491"/>
            <a:chOff x="1043608" y="42464"/>
            <a:chExt cx="6768752" cy="658549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259632" y="42464"/>
              <a:ext cx="6552728" cy="6585491"/>
              <a:chOff x="1259632" y="42464"/>
              <a:chExt cx="6552728" cy="6585491"/>
            </a:xfrm>
          </p:grpSpPr>
          <p:pic>
            <p:nvPicPr>
              <p:cNvPr id="5122" name="Picture 2" descr="C:\Users\1\Desktop\6094169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59632" y="42464"/>
                <a:ext cx="6552728" cy="6585491"/>
              </a:xfrm>
              <a:prstGeom prst="rect">
                <a:avLst/>
              </a:prstGeom>
              <a:noFill/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059832" y="3429000"/>
                <a:ext cx="230425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spc="300" dirty="0" smtClean="0"/>
                  <a:t>Е О Ё А Ё Э</a:t>
                </a:r>
              </a:p>
              <a:p>
                <a:r>
                  <a:rPr lang="ru-RU" sz="2400" b="1" spc="300" dirty="0" smtClean="0"/>
                  <a:t>Ы А Ё Ё Е О</a:t>
                </a:r>
              </a:p>
              <a:p>
                <a:r>
                  <a:rPr lang="ru-RU" sz="2400" b="1" spc="300" dirty="0" smtClean="0"/>
                  <a:t>И Ю Ы Ё А Ё</a:t>
                </a:r>
              </a:p>
              <a:p>
                <a:r>
                  <a:rPr lang="ru-RU" sz="2400" b="1" spc="300" dirty="0" smtClean="0"/>
                  <a:t>А О Ё Э Ё Е</a:t>
                </a:r>
                <a:endParaRPr lang="ru-RU" sz="2400" b="1" spc="300" dirty="0"/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1043608" y="908720"/>
              <a:ext cx="5228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Ё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39552" y="332656"/>
            <a:ext cx="7958708" cy="6286500"/>
            <a:chOff x="539552" y="332656"/>
            <a:chExt cx="7958708" cy="628650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611560" y="332656"/>
              <a:ext cx="7886700" cy="6286500"/>
              <a:chOff x="611560" y="332656"/>
              <a:chExt cx="7886700" cy="6286500"/>
            </a:xfrm>
          </p:grpSpPr>
          <p:pic>
            <p:nvPicPr>
              <p:cNvPr id="6146" name="Picture 2" descr="C:\Users\1\Desktop\Dolphin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11560" y="332656"/>
                <a:ext cx="7886700" cy="6286500"/>
              </a:xfrm>
              <a:prstGeom prst="rect">
                <a:avLst/>
              </a:prstGeom>
              <a:noFill/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2123728" y="1628800"/>
                <a:ext cx="331236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spc="300" dirty="0" smtClean="0"/>
                  <a:t>И И Е Ы А О</a:t>
                </a:r>
              </a:p>
              <a:p>
                <a:r>
                  <a:rPr lang="ru-RU" sz="2400" b="1" spc="300" dirty="0" smtClean="0"/>
                  <a:t>Ю Ё И Ы И И</a:t>
                </a:r>
              </a:p>
              <a:p>
                <a:r>
                  <a:rPr lang="ru-RU" sz="2400" b="1" spc="300" dirty="0" smtClean="0"/>
                  <a:t>Э О Е И Ы И </a:t>
                </a:r>
              </a:p>
              <a:p>
                <a:r>
                  <a:rPr lang="ru-RU" sz="2400" b="1" spc="300" dirty="0" smtClean="0"/>
                  <a:t>Я И Я Ё И Ю</a:t>
                </a:r>
                <a:endParaRPr lang="ru-RU" sz="2400" b="1" spc="300" dirty="0"/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539552" y="332656"/>
              <a:ext cx="63671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И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259632" y="0"/>
            <a:ext cx="5760640" cy="6597806"/>
            <a:chOff x="1259632" y="0"/>
            <a:chExt cx="5760640" cy="6597806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979712" y="0"/>
              <a:ext cx="5040560" cy="6597806"/>
              <a:chOff x="1979712" y="0"/>
              <a:chExt cx="5040560" cy="6597806"/>
            </a:xfrm>
          </p:grpSpPr>
          <p:pic>
            <p:nvPicPr>
              <p:cNvPr id="7170" name="Picture 2" descr="C:\Users\1\Desktop\214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79712" y="0"/>
                <a:ext cx="5040560" cy="6597806"/>
              </a:xfrm>
              <a:prstGeom prst="rect">
                <a:avLst/>
              </a:prstGeom>
              <a:noFill/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2987824" y="3356992"/>
                <a:ext cx="324036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spc="300" dirty="0" smtClean="0"/>
                  <a:t>И Ы И Ы А Ы</a:t>
                </a:r>
              </a:p>
              <a:p>
                <a:r>
                  <a:rPr lang="ru-RU" sz="3200" b="1" spc="300" dirty="0" smtClean="0"/>
                  <a:t>Ю Ы Э Ё Ы О</a:t>
                </a:r>
              </a:p>
              <a:p>
                <a:r>
                  <a:rPr lang="ru-RU" sz="3200" b="1" spc="300" dirty="0" smtClean="0"/>
                  <a:t>И Ы А Ы Е Ю</a:t>
                </a:r>
              </a:p>
              <a:p>
                <a:r>
                  <a:rPr lang="ru-RU" sz="3200" b="1" spc="300" dirty="0" smtClean="0"/>
                  <a:t>Ы Ё У У Ы А</a:t>
                </a:r>
                <a:endParaRPr lang="ru-RU" sz="3200" b="1" spc="300" dirty="0"/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1259632" y="1340768"/>
              <a:ext cx="7377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Ы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23528" y="620688"/>
            <a:ext cx="8820472" cy="5400600"/>
            <a:chOff x="323528" y="620688"/>
            <a:chExt cx="8820472" cy="540060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23528" y="620688"/>
              <a:ext cx="8820472" cy="5400600"/>
              <a:chOff x="323528" y="620688"/>
              <a:chExt cx="8820472" cy="5400600"/>
            </a:xfrm>
          </p:grpSpPr>
          <p:pic>
            <p:nvPicPr>
              <p:cNvPr id="8194" name="Picture 2" descr="C:\Users\1\Desktop\38697946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16034" r="5560" b="15355"/>
              <a:stretch>
                <a:fillRect/>
              </a:stretch>
            </p:blipFill>
            <p:spPr bwMode="auto">
              <a:xfrm>
                <a:off x="323528" y="620688"/>
                <a:ext cx="8820472" cy="5400600"/>
              </a:xfrm>
              <a:prstGeom prst="rect">
                <a:avLst/>
              </a:prstGeom>
              <a:noFill/>
            </p:spPr>
          </p:pic>
          <p:sp>
            <p:nvSpPr>
              <p:cNvPr id="4" name="Прямоугольник 3"/>
              <p:cNvSpPr/>
              <p:nvPr/>
            </p:nvSpPr>
            <p:spPr>
              <a:xfrm>
                <a:off x="3923928" y="1556792"/>
                <a:ext cx="2808312" cy="194421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995936" y="1700808"/>
                <a:ext cx="266429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spc="300" dirty="0" smtClean="0"/>
                  <a:t>О Ё О Е А О</a:t>
                </a:r>
              </a:p>
              <a:p>
                <a:r>
                  <a:rPr lang="ru-RU" sz="2800" b="1" spc="300" dirty="0" smtClean="0"/>
                  <a:t>Я ОО А У Э</a:t>
                </a:r>
              </a:p>
              <a:p>
                <a:r>
                  <a:rPr lang="ru-RU" sz="2800" b="1" spc="300" dirty="0" smtClean="0"/>
                  <a:t>Ы А О У О Ё</a:t>
                </a:r>
              </a:p>
              <a:p>
                <a:r>
                  <a:rPr lang="ru-RU" sz="2800" b="1" spc="300" dirty="0" smtClean="0"/>
                  <a:t>Ю О Ю А О И</a:t>
                </a:r>
                <a:endParaRPr lang="ru-RU" sz="2800" b="1" spc="300" dirty="0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1043608" y="620688"/>
              <a:ext cx="65274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О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287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2014-12-19T17:05:52Z</dcterms:created>
  <dcterms:modified xsi:type="dcterms:W3CDTF">2014-12-19T17:46:41Z</dcterms:modified>
</cp:coreProperties>
</file>