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34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090094-6248-454F-B138-AB8D20BAA4A2}" type="datetimeFigureOut">
              <a:rPr lang="ru-RU" smtClean="0"/>
              <a:pPr/>
              <a:t>19.02.2013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0131BB-1D59-4897-9CED-5C7F1F06E0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2286016"/>
          </a:xfrm>
        </p:spPr>
        <p:txBody>
          <a:bodyPr>
            <a:noAutofit/>
          </a:bodyPr>
          <a:lstStyle/>
          <a:p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Паспорт проекта:</a:t>
            </a:r>
            <a:r>
              <a:rPr lang="en-US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US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</a:t>
            </a:r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60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Моя семья</a:t>
            </a:r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».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8572560" cy="4286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11200" i="1" dirty="0"/>
              <a:t>                                                                                                                         </a:t>
            </a:r>
            <a:r>
              <a:rPr lang="ru-RU" sz="128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Семья – источник вдохновения,</a:t>
            </a:r>
            <a:endParaRPr lang="ru-RU" sz="1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28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                                </a:t>
            </a:r>
            <a:r>
              <a:rPr lang="ru-RU" sz="12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Где </a:t>
            </a:r>
            <a:r>
              <a:rPr lang="ru-RU" sz="128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рядом взрослые и дети,</a:t>
            </a:r>
            <a:endParaRPr lang="ru-RU" sz="1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28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В семье от всех невзгод спасение,</a:t>
            </a:r>
            <a:endParaRPr lang="ru-RU" sz="1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28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                                               Здесь друг за друга все в ответе</a:t>
            </a:r>
            <a:r>
              <a:rPr lang="ru-RU" sz="12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en-US" sz="12800" b="1" i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ru-RU" sz="11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12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О. В. Токмакова</a:t>
            </a:r>
            <a:endParaRPr lang="ru-RU" sz="4400" dirty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5" y="571480"/>
          <a:ext cx="8286807" cy="5786477"/>
        </p:xfrm>
        <a:graphic>
          <a:graphicData uri="http://schemas.openxmlformats.org/drawingml/2006/table">
            <a:tbl>
              <a:tblPr/>
              <a:tblGrid>
                <a:gridCol w="3000395"/>
                <a:gridCol w="1214446"/>
                <a:gridCol w="1847363"/>
                <a:gridCol w="2224603"/>
              </a:tblGrid>
              <a:tr h="813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5. Презентация «Любимое блюдо моей семьи»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Творческий продукт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Фотографии, отзывы родителей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6. Конкурс семейных стенгазет «</a:t>
                      </a:r>
                      <a:r>
                        <a:rPr lang="ru-RU" sz="1600" i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Генеалогическое 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древо</a:t>
                      </a:r>
                      <a:r>
                        <a:rPr lang="ru-RU" sz="1600" i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(родословная семьи)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Творческий продукт 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 Выставка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7. Конструирование «Дом моей мечты», «Наша дача»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21.04.11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Представления детей об окружающем мире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Фотографии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8. Сюжетно-ролевые игры «Дом», «Семья», «День рождения»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Формирование понятия «семья»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Фотографии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9. Настольные игры «Моя квартира», «Салон одежды для дома»,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«Кому, что нужно для работы»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Развитие коммуникативных навыков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Фотографии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761" marR="44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00042"/>
            <a:ext cx="88583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проекта: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Среднесрочный,  фронтальный,  творческо-информационный проект для детей 5-6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Продолжительность проекта</a:t>
            </a: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 месяц.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Участники проекта</a:t>
            </a:r>
            <a:r>
              <a:rPr kumimoji="0" lang="ru-RU" sz="3600" b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дети старшей разновозрастной группы, родители воспитанников, воспитатели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Образовательная область: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развитие речи, нравственное воспитание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Актуальность проблемы: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>
              <a:solidFill>
                <a:srgbClr val="40404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вернувшись в детский сад, после зимних каникул дети стали наперебой рассказывать о встрече  Нового года в кругу семьи,  о совместном отдыхе, о семейных путешествиях. Было очевидно, что для каждого ребёнка время, проведенное с близкими и родными, очень ценно. Таким образом, обозначилась тема проекта - «Моя семья». Данная тема позволит удовлетворить потребность воспитанников - поделиться впечатлениями, личным опытом;  даст возможность педагогам сформировать навыки творческого рассказывания у детей;  родители дошкольников смогут почувствовать себя полноправными участниками педагогического процесса. И самое главное, проект будет способствовать укреплению семьи, что само по себе переоценить невозможно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проекта:</a:t>
            </a:r>
          </a:p>
          <a:p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создание условий для развития речевых и творческих способностей детей в процессе реализации творческого проекта «Моя семья».</a:t>
            </a:r>
            <a:r>
              <a:rPr lang="ru-RU" sz="3600" b="1" i="1" dirty="0"/>
              <a:t> </a:t>
            </a:r>
            <a:r>
              <a:rPr lang="ru-RU" sz="4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Задачи проекта:</a:t>
            </a:r>
            <a:endParaRPr lang="ru-RU" sz="2400" dirty="0"/>
          </a:p>
          <a:p>
            <a:pPr lvl="0"/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формировать навыки творческого рассказывания;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формировать у детей представления о семье, профессии родителей;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воспитывать любовь и уважение к членам семьи, учить проявлять заботу о родных людях; 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развивать коммуникативные навыки;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Cambria" pitchFamily="18" charset="0"/>
              </a:rPr>
              <a:t>обогащать детско-родительские отношения опытом совместной творческой деятельности.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785794"/>
            <a:ext cx="792961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Предполагаемый результат: </a:t>
            </a:r>
            <a:endParaRPr kumimoji="0" lang="ru-RU" sz="36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владеть понятием «семья»;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знать информацию о своей семье, профессии родителей;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знать свои права и обязанности;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составлять творческий рассказ о семье;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уметь совместно с родителями составлять родословную семьи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5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Предварительная работа:</a:t>
            </a:r>
            <a:endParaRPr kumimoji="0" lang="ru-RU" sz="2800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" pitchFamily="34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.беседы с детьми о семье: с кем живешь, как имена родителей, есть ли братья и сестры, чем любят заниматься в семье на досуге.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2.рассматривание семейных фотографий и беседа с детьми о них.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3.разучивание с детьми игр на общение и доброжелательность, коррекцию эмоциональной сферы ребенка, объединение.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4.поисковая работа по подбору иллюстративного материала по теме «Семья»;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5.знакомство с литературными произведениями:  В. Осеева  «Волшебное слово», «Хорошее», «Сыновья», «Отомстила», В. Катаев «Цветик-семицветик», татарская народ. сказка «Три дочери», русские народ. сказки «Сестрица Алёнушка и братец Иванушка», «Гуси-лебеди»;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6. разучивание стихов Е. Благинина «Посидим в тишине», О. Чусовитина «Самый лучший!», пальчиковой гимнастики «Наша семья», «Пальчик-мальчик», загадывание загадок, словотворчество;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7.рассматривание репродукций картин Ф.П. Решетникова «Опять двойка», З. Серебряковой «За завтраком», «Дочка Катя с куклами», К. Брюллова «Портрет графини Ю.П. Самойловой, удаляющейся с бала с дочерью Амалией»;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8.просмотр мультфильмов «Маша больше не лентяйка», «Встречайте бабушку», «В яранге горит огонь», «Самый маленький гном», «Непослушный медвежонок», «Разноцветная семейка», «Осторожно, обезьянки!», «Мама для мамонтёнка».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Сотрудничество с семьёй: </a:t>
            </a:r>
            <a:endParaRPr kumimoji="0" lang="ru-RU" sz="32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Консультации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«Путь в страну книг», «Рекомендации для заботливых родителей».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Презентация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«Любимое блюдо моей семьи».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Конкурс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семейных стенгазет «Генеалогическое древо».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Межсемейные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соревнования «Мама, папа, я – спортивная семья»;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Анкета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«Права родителя и права ребёнка».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 проектной деятельности: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творческий рассказ на тему «Мои близкие», «Наше  путешествие», «Как я помогаю дома», «Выходной день в моей семье», записанная воспитателями с детскими иллюстрациями, рисунки детей, дидактические игры, фотографии досугов, выставка стенгазет «Генеалогическое древо».</a:t>
            </a:r>
            <a:r>
              <a:rPr lang="ru-RU" sz="2800" b="1" i="1" dirty="0" smtClean="0">
                <a:solidFill>
                  <a:srgbClr val="40404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solidFill>
                <a:srgbClr val="40404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Презентация проекта: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Познавательный  досуг с родителями по теме: «Моя семья когда мы вместе»;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/>
              <a:t> </a:t>
            </a: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Представление и защита на педагогическом совете в виде устной презентации.</a:t>
            </a:r>
            <a:endParaRPr lang="ru-RU" sz="4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785795"/>
          <a:ext cx="8572561" cy="5781144"/>
        </p:xfrm>
        <a:graphic>
          <a:graphicData uri="http://schemas.openxmlformats.org/drawingml/2006/table">
            <a:tbl>
              <a:tblPr/>
              <a:tblGrid>
                <a:gridCol w="2857520"/>
                <a:gridCol w="1214446"/>
                <a:gridCol w="2143140"/>
                <a:gridCol w="2357455"/>
              </a:tblGrid>
              <a:tr h="7858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Виды </a:t>
                      </a: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Форма регистрации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результата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19">
                <a:tc>
                  <a:txBody>
                    <a:bodyPr/>
                    <a:lstStyle/>
                    <a:p>
                      <a:pPr marL="5372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 1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       2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         3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               4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1.Тематическое занятие: «Конвенция о правах ребёнка»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Воспитание эмоциональной отзывчивости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Конспект занятия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2. Беседы «Моя дружная семья», «Как я помогаю дома», «Наше путешествие», «Выходной день в моей семье»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Развитие связной речи, формирование умения  творческого рассказывания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Записанные рассказы детей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3. Межсемейные соревнования «Мама, папа, я – спортивная семья»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Воспитание взаимопомощи, чувства сплоченности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Фотографии, отзывы родителей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4. Изобразительная деятельность «Семейный портрет</a:t>
                      </a:r>
                      <a:r>
                        <a:rPr lang="ru-RU" sz="1600" i="1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»; «Новый год в кругу семьи»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.11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Творческий продукт изобразительной деятельности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Выставка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49796" marR="49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План реализации проекта:</a:t>
            </a:r>
            <a:endParaRPr kumimoji="0" lang="ru-RU" sz="540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894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Паспорт проекта:            «Моя семья».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проекта:            «Моя семья». </dc:title>
  <dc:creator>Admin</dc:creator>
  <cp:lastModifiedBy>Admin</cp:lastModifiedBy>
  <cp:revision>11</cp:revision>
  <dcterms:created xsi:type="dcterms:W3CDTF">2013-01-23T16:06:16Z</dcterms:created>
  <dcterms:modified xsi:type="dcterms:W3CDTF">2013-02-19T18:57:16Z</dcterms:modified>
</cp:coreProperties>
</file>