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77" r:id="rId6"/>
    <p:sldId id="273" r:id="rId7"/>
    <p:sldId id="275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8" r:id="rId18"/>
    <p:sldId id="280" r:id="rId19"/>
    <p:sldId id="279" r:id="rId20"/>
    <p:sldId id="28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70AC-4744-4E57-A736-DFD737CBFADF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BBFA-B963-40DD-A689-E21E863A3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51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70AC-4744-4E57-A736-DFD737CBFADF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BBFA-B963-40DD-A689-E21E863A3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91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70AC-4744-4E57-A736-DFD737CBFADF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BBFA-B963-40DD-A689-E21E863A3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3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70AC-4744-4E57-A736-DFD737CBFADF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BBFA-B963-40DD-A689-E21E863A3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9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70AC-4744-4E57-A736-DFD737CBFADF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BBFA-B963-40DD-A689-E21E863A3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1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70AC-4744-4E57-A736-DFD737CBFADF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BBFA-B963-40DD-A689-E21E863A3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1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70AC-4744-4E57-A736-DFD737CBFADF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BBFA-B963-40DD-A689-E21E863A3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2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70AC-4744-4E57-A736-DFD737CBFADF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BBFA-B963-40DD-A689-E21E863A3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2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70AC-4744-4E57-A736-DFD737CBFADF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BBFA-B963-40DD-A689-E21E863A3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59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70AC-4744-4E57-A736-DFD737CBFADF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BBFA-B963-40DD-A689-E21E863A3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3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70AC-4744-4E57-A736-DFD737CBFADF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BBFA-B963-40DD-A689-E21E863A3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2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470AC-4744-4E57-A736-DFD737CBFADF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BBFA-B963-40DD-A689-E21E863A3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2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90" y="78384"/>
            <a:ext cx="8926589" cy="670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474" y="18259"/>
            <a:ext cx="6637106" cy="677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40" y="82193"/>
            <a:ext cx="8906597" cy="662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19" y="148119"/>
            <a:ext cx="6667928" cy="66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85" y="123289"/>
            <a:ext cx="8491826" cy="66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90" y="113016"/>
            <a:ext cx="8537986" cy="6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467" y="92467"/>
            <a:ext cx="6682484" cy="668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02" y="92468"/>
            <a:ext cx="10123755" cy="66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24" y="113016"/>
            <a:ext cx="9974066" cy="664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75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24" y="44637"/>
            <a:ext cx="7233006" cy="67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88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615" y="71919"/>
            <a:ext cx="5890998" cy="657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1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683" y="136133"/>
            <a:ext cx="4409326" cy="66139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2" y="245295"/>
            <a:ext cx="5343077" cy="63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75" y="1580115"/>
            <a:ext cx="7936912" cy="5225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2507" y="133565"/>
            <a:ext cx="7671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     Береги свою планету – </a:t>
            </a:r>
          </a:p>
          <a:p>
            <a:pPr algn="ctr"/>
            <a:r>
              <a:rPr lang="ru-RU" sz="4400" dirty="0" smtClean="0"/>
              <a:t>Ведь другой, похожей нету!!!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1967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45" y="2427268"/>
            <a:ext cx="5667910" cy="42509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2" y="210619"/>
            <a:ext cx="3934052" cy="646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6" y="313361"/>
            <a:ext cx="5509106" cy="62158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4" y="1396750"/>
            <a:ext cx="5851358" cy="513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55" y="95607"/>
            <a:ext cx="5054885" cy="673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10" y="68931"/>
            <a:ext cx="8716662" cy="66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0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43" y="66783"/>
            <a:ext cx="8876871" cy="665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6" y="45244"/>
            <a:ext cx="10078948" cy="67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23" y="28119"/>
            <a:ext cx="7972746" cy="68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11</Words>
  <Application>Microsoft Office PowerPoint</Application>
  <PresentationFormat>Широкоэкранный</PresentationFormat>
  <Paragraphs>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Смирнова</dc:creator>
  <cp:lastModifiedBy>Юлия Смирнова</cp:lastModifiedBy>
  <cp:revision>14</cp:revision>
  <dcterms:created xsi:type="dcterms:W3CDTF">2014-04-28T07:29:10Z</dcterms:created>
  <dcterms:modified xsi:type="dcterms:W3CDTF">2014-04-30T04:58:11Z</dcterms:modified>
</cp:coreProperties>
</file>