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2" r:id="rId6"/>
    <p:sldId id="263" r:id="rId7"/>
    <p:sldId id="270" r:id="rId8"/>
    <p:sldId id="264" r:id="rId9"/>
    <p:sldId id="261" r:id="rId10"/>
    <p:sldId id="269" r:id="rId11"/>
    <p:sldId id="267" r:id="rId12"/>
    <p:sldId id="265" r:id="rId13"/>
    <p:sldId id="272" r:id="rId14"/>
    <p:sldId id="273" r:id="rId15"/>
    <p:sldId id="280" r:id="rId16"/>
    <p:sldId id="275" r:id="rId17"/>
    <p:sldId id="276" r:id="rId18"/>
    <p:sldId id="277" r:id="rId19"/>
    <p:sldId id="282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20" y="-108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69B8-E81B-4D5D-9134-8B633C28238B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3844-8E78-4D00-8E52-C49C807CD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4F1F-301C-4792-AD52-68A1ABACA2AC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1E9C-4A03-4FEA-88F4-C47FC95F2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FB80-AAA6-4CE4-82DB-742C56ECF8CE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0006-368D-4061-8DF8-1AB5F7F26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E99C-3765-48A0-84CB-2AF19B3A622D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76BF-94AB-4562-9316-30697352A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73EB-0869-4502-81BB-EAE95078B19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A66D-0956-4425-BC26-23595BAA5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3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D5A6-6172-449F-B90D-04BA198FCE15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03E6-6756-4952-88D4-5D13847B4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F78B-E717-4F1A-8E97-01C209A3457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582C-4E76-4FE9-8454-6EE87144B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8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D386-A69C-46D4-BF06-4AE7733F9BC5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081B-56F8-469A-8E07-41E49F05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6E00-B092-40EA-BACF-838981AE084A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4F46-0A80-45D6-9EBD-CC42F535A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3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573A-B72B-41F9-AA05-7623DA348222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6536-9FB6-4550-A938-95FD2590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2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C7E1-55B9-4453-B8D1-D7268DFC7AA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B0A3-1C8D-4422-8CD6-DBCD4ED5D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8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C8131-001C-4D6A-9E30-E5B5A1031BA5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CB9EC-9EE2-4A56-9F3C-95CBBE1F2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1680" y="794759"/>
            <a:ext cx="8397098" cy="2715204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как средство адаптации детей раннего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1363" y="5278438"/>
            <a:ext cx="4992687" cy="788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 – психолог МДОУ № 132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Владимировна 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Кудашова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6908"/>
          <a:stretch>
            <a:fillRect/>
          </a:stretch>
        </p:blipFill>
        <p:spPr bwMode="auto">
          <a:xfrm>
            <a:off x="104775" y="82550"/>
            <a:ext cx="35496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752" r="4375" b="22284"/>
          <a:stretch>
            <a:fillRect/>
          </a:stretch>
        </p:blipFill>
        <p:spPr bwMode="auto">
          <a:xfrm>
            <a:off x="6619875" y="2349500"/>
            <a:ext cx="54276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9392" r="6602" b="27769"/>
          <a:stretch>
            <a:fillRect/>
          </a:stretch>
        </p:blipFill>
        <p:spPr bwMode="auto">
          <a:xfrm>
            <a:off x="4471988" y="93663"/>
            <a:ext cx="41640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2093913" y="4405313"/>
            <a:ext cx="44608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ru-RU" altLang="ru-RU" sz="180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Миниатюрные игрушки (высота 5 – 10 см), изображающие людей, различных животных и растения, транспорт, игрушки из «киндер – сюрпризов» и др.  </a:t>
            </a:r>
            <a:endParaRPr lang="ru-RU" altLang="ru-RU" sz="1600">
              <a:solidFill>
                <a:srgbClr val="843C0C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3174" b="6615"/>
          <a:stretch>
            <a:fillRect/>
          </a:stretch>
        </p:blipFill>
        <p:spPr bwMode="auto">
          <a:xfrm>
            <a:off x="9145588" y="82550"/>
            <a:ext cx="28590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13858" r="9802" b="20000"/>
          <a:stretch>
            <a:fillRect/>
          </a:stretch>
        </p:blipFill>
        <p:spPr bwMode="auto">
          <a:xfrm>
            <a:off x="2379663" y="2052638"/>
            <a:ext cx="33512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-2" r="13635" b="36147"/>
          <a:stretch>
            <a:fillRect/>
          </a:stretch>
        </p:blipFill>
        <p:spPr bwMode="auto">
          <a:xfrm>
            <a:off x="7264400" y="950913"/>
            <a:ext cx="464978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2984" r="4520" b="9286"/>
          <a:stretch>
            <a:fillRect/>
          </a:stretch>
        </p:blipFill>
        <p:spPr bwMode="auto">
          <a:xfrm>
            <a:off x="166688" y="174625"/>
            <a:ext cx="485933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01850" y="5397500"/>
            <a:ext cx="9913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Санитарная обработка игрушек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1 раз в день мыльно – содовым раствором (200г. на 10 литров воды), затем игрушки ополаскиваются в проточной воде и просушиваются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1229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3174" b="6615"/>
          <a:stretch>
            <a:fillRect/>
          </a:stretch>
        </p:blipFill>
        <p:spPr bwMode="auto">
          <a:xfrm>
            <a:off x="3629025" y="2708275"/>
            <a:ext cx="35337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5861050" y="300038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Санитарная обработка игрушек</a:t>
            </a:r>
            <a:endParaRPr lang="ru-RU" altLang="ru-RU" sz="24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2125"/>
            <a:ext cx="70008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947025" y="600075"/>
            <a:ext cx="395512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«Смешные </a:t>
            </a: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человечки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песочнице живут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горячей печки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Куличики </a:t>
            </a:r>
            <a:r>
              <a:rPr lang="ru-RU" alt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пекут».</a:t>
            </a:r>
            <a:endParaRPr lang="ru-RU" alt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678843" y="4115900"/>
            <a:ext cx="419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Песочные человечки</a:t>
            </a:r>
            <a:endParaRPr lang="ru-RU" altLang="ru-RU" sz="32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438" y="171450"/>
            <a:ext cx="98885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песочнице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«Песочные человечки загрустили, потому что их подружки песчинки потерялись и не смогли вернуться домой в песочницу» Песочные человечки просят тебя малыш: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песчинки – не выбрасывая их из песочницы. Если случайно песок высыпался – покажи это взрослому, и он поможет им вернуться обратно в песочницу;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Песчинки очень не любят, когда их берут в рот или бросаются ими в других детей;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человечки любят, когда у детей чистые ручки и носики. Поиграл с песком – помой ручки и покажи чистые ладошки зеркалу.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0" y="989974"/>
            <a:ext cx="1719968" cy="244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71" y="3609261"/>
            <a:ext cx="2513978" cy="2513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85750"/>
            <a:ext cx="35004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55" y="787156"/>
            <a:ext cx="34258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7963969" y="3429000"/>
            <a:ext cx="3323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Игра «Необыкновенные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следы»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83916" y="2921169"/>
            <a:ext cx="2745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«Здравствуй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песок!»</a:t>
            </a:r>
            <a:endParaRPr lang="ru-RU" altLang="ru-RU" sz="1600" dirty="0">
              <a:solidFill>
                <a:srgbClr val="843C0C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181225"/>
            <a:ext cx="378301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4109306" y="5018088"/>
            <a:ext cx="27531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«Песочный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дождик»</a:t>
            </a:r>
            <a:endParaRPr lang="ru-RU" altLang="ru-RU" sz="1600" dirty="0">
              <a:solidFill>
                <a:srgbClr val="843C0C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3801575" y="0"/>
            <a:ext cx="55165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поверхности сухого песка</a:t>
            </a:r>
            <a:endParaRPr lang="ru-RU" altLang="ru-RU" dirty="0">
              <a:solidFill>
                <a:srgbClr val="FFFF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8125"/>
            <a:ext cx="46577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19018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387600" y="4530725"/>
            <a:ext cx="361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важно «идти от ребенка»</a:t>
            </a:r>
            <a:endParaRPr lang="ru-RU" altLang="ru-RU" sz="2400">
              <a:solidFill>
                <a:srgbClr val="843C0C"/>
              </a:solidFill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416550" y="881063"/>
            <a:ext cx="6653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 </a:t>
            </a:r>
            <a:r>
              <a:rPr lang="en-US" altLang="ru-RU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мешать! Принимать! Понимать!</a:t>
            </a:r>
            <a:r>
              <a:rPr lang="en-US" altLang="ru-RU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013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790700"/>
            <a:ext cx="46593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350963" y="4027488"/>
            <a:ext cx="2815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Игра «Детские </a:t>
            </a:r>
            <a:r>
              <a:rPr lang="ru-RU" altLang="ru-RU" sz="1800" dirty="0" err="1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секретики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5943600" y="552450"/>
            <a:ext cx="534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Игры с погружением рук в сухой песок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6632331" y="5433158"/>
            <a:ext cx="305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Игра «Спрячь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игрушку»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61963" y="409575"/>
            <a:ext cx="11049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 организации занятий с мокрым песком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для работы с мокрым песком должны иметь клеенчатые передники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которой увлажняется песок, должна быть теплой. (с каждым занятием температуру воды можно постепенно снижать, что бы одновременно происходило дополнительное закаливание детей)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Рядом с песочницей должна быть чистая вода и салфетки.</a:t>
            </a:r>
            <a:r>
              <a:rPr lang="en-US" altLang="ru-RU" sz="20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44" y="2882281"/>
            <a:ext cx="2075415" cy="207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86" y="4284235"/>
            <a:ext cx="2429319" cy="134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63725" y="271463"/>
            <a:ext cx="875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истории «Песочные человечки»</a:t>
            </a:r>
            <a:endParaRPr lang="ru-RU" alt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55625" y="809625"/>
            <a:ext cx="9366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эмоциональное напряжение у детей раннего возраста в период адаптации.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FFFF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 детей тревожность, перепады настроения</a:t>
            </a:r>
            <a:endParaRPr lang="ru-RU" altLang="ru-RU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положи­тельно эмоциональный микроклимат</a:t>
            </a:r>
            <a:endParaRPr lang="ru-RU" altLang="ru-RU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тактильные ощущения </a:t>
            </a:r>
            <a:endParaRPr lang="ru-RU" altLang="ru-RU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25" y="3257550"/>
            <a:ext cx="5283200" cy="2354263"/>
          </a:xfrm>
          <a:prstGeom prst="rect">
            <a:avLst/>
          </a:prstGeom>
        </p:spPr>
        <p:txBody>
          <a:bodyPr>
            <a:spAutoFit/>
          </a:bodyPr>
          <a:lstStyle>
            <a:lvl1pPr marL="2349500" indent="-2349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47675" indent="549275"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</a:t>
            </a:r>
          </a:p>
          <a:p>
            <a:pPr marL="360363" indent="549275" algn="just" eaLnBrk="1" hangingPunct="1">
              <a:lnSpc>
                <a:spcPct val="150000"/>
              </a:lnSpc>
              <a:defRPr/>
            </a:pPr>
            <a:endParaRPr lang="ru-RU" alt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549275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разминка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549275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сказочной ситуации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549275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по сюжету</a:t>
            </a:r>
          </a:p>
          <a:p>
            <a:pPr marL="273050" indent="549275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детей за помощь человечкам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84" y="3256481"/>
            <a:ext cx="3648808" cy="273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353" y="290145"/>
            <a:ext cx="116673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Песочные человечки не дадут скучать ребятам! </a:t>
            </a:r>
          </a:p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Тазик и совочек, фигурки и песочек... </a:t>
            </a:r>
          </a:p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песочек руки погружаем, все плохое забываем... </a:t>
            </a:r>
          </a:p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Игрой увлекаемся, настроение улучшается! </a:t>
            </a:r>
          </a:p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человечками играем, истории разные сочиняем... </a:t>
            </a:r>
          </a:p>
          <a:p>
            <a:pPr marL="25400" marR="2235200">
              <a:spcBef>
                <a:spcPts val="1200"/>
              </a:spcBef>
              <a:spcAft>
                <a:spcPts val="0"/>
              </a:spcAft>
            </a:pPr>
            <a:r>
              <a:rPr lang="ru-RU" sz="2400" spc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мамы и папы тоже нам помогают про человечков песочных сказки сочиняют...</a:t>
            </a:r>
            <a:endParaRPr lang="ru-RU" sz="24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09575" y="1063625"/>
            <a:ext cx="1178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Густав Юнг (1875 – 1961) — швейцарский психолог, психиатр, основоположник        аналитической психологии.</a:t>
            </a:r>
          </a:p>
        </p:txBody>
      </p:sp>
      <p:pic>
        <p:nvPicPr>
          <p:cNvPr id="3075" name="Picture 4" descr="http://lurkmore.so/images/thumb/c/ca/Carl_jung-glasses.jpg/250px-Carl_jung-gla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101850"/>
            <a:ext cx="2381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462588" y="2195513"/>
            <a:ext cx="48434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часто руки знают, как решить загадку,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которой интеллект боролся напрасно.»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 Юнг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5" y="452438"/>
            <a:ext cx="11734800" cy="4406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адаптации ребенка к детском саду игра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песком способствует: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Быстрому установлению доверительных от­ношений между воспитателем и ребенком;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спонтанное снижение высо­кого уровня психического напряжения, как ребенка, так и воспитателя;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быстро и осмысленно осваивает нормы, пра­вила поведения и общения в группе;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 помощью взрослого проигрывает психотравмирующие си­туации «Расставание с родителями, встреча с неизвест­ным», осваивая позитивные способы поведения.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84138"/>
            <a:ext cx="363061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65463"/>
            <a:ext cx="352266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612775"/>
            <a:ext cx="39465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16288"/>
            <a:ext cx="32829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735013" y="2500313"/>
            <a:ext cx="3263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"Отпечатки </a:t>
            </a: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ручек"</a:t>
            </a:r>
            <a:endParaRPr lang="ru-RU" altLang="ru-RU" sz="1800" dirty="0">
              <a:solidFill>
                <a:srgbClr val="FFFF00"/>
              </a:solidFill>
            </a:endParaRP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8771914" y="5729288"/>
            <a:ext cx="2503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"Идут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медвежата"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2536092" y="5729288"/>
            <a:ext cx="3097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"Поехали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машинки"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9288584" y="1225710"/>
            <a:ext cx="2473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"Скользим </a:t>
            </a: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ладонями по поверхности песка"</a:t>
            </a:r>
            <a:endParaRPr lang="ru-RU" altLang="ru-RU" sz="1800" dirty="0">
              <a:solidFill>
                <a:srgbClr val="FFFF00"/>
              </a:solidFill>
            </a:endParaRP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4642339" y="-8354"/>
            <a:ext cx="6356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сухого песка</a:t>
            </a:r>
            <a:endParaRPr lang="ru-RU" alt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6200"/>
            <a:ext cx="33877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874963"/>
            <a:ext cx="362426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97" y="728663"/>
            <a:ext cx="39100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7526093" y="3732213"/>
            <a:ext cx="2427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"Прыгают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зайки"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223838" y="2690297"/>
            <a:ext cx="2947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"Дорожка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мышки"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1037493" y="5665788"/>
            <a:ext cx="8489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"Скользим </a:t>
            </a:r>
            <a:r>
              <a:rPr lang="ru-RU" altLang="ru-RU" sz="180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поверхности песка, выполняя круговые движения"</a:t>
            </a:r>
            <a:endParaRPr lang="ru-RU" altLang="ru-RU" sz="1800" dirty="0">
              <a:solidFill>
                <a:srgbClr val="843C0C"/>
              </a:solidFill>
            </a:endParaRPr>
          </a:p>
        </p:txBody>
      </p:sp>
      <p:sp>
        <p:nvSpPr>
          <p:cNvPr id="6152" name="Прямоугольник 9"/>
          <p:cNvSpPr>
            <a:spLocks noChangeArrowheads="1"/>
          </p:cNvSpPr>
          <p:nvPr/>
        </p:nvSpPr>
        <p:spPr bwMode="auto">
          <a:xfrm>
            <a:off x="3905249" y="171450"/>
            <a:ext cx="6250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сухого песка</a:t>
            </a:r>
            <a:endParaRPr lang="ru-RU" alt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47650" y="328613"/>
            <a:ext cx="1078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76238" y="328613"/>
            <a:ext cx="11425237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75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работы с детьми в песочнице</a:t>
            </a:r>
            <a:endParaRPr lang="ru-RU" altLang="ru-RU" sz="2400">
              <a:solidFill>
                <a:srgbClr val="FFFF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75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и желание ребенка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подготовка воспитателя, его творческий под­ход к проведению занятий в песочнице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играм с песком</a:t>
            </a:r>
            <a:endParaRPr lang="ru-RU" altLang="ru-RU" sz="2400">
              <a:solidFill>
                <a:srgbClr val="FFFF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Аллергия на пыль от сухого песка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заболевания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Порезы на руках </a:t>
            </a:r>
            <a:endParaRPr lang="ru-RU" altLang="ru-RU" sz="1600"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41300"/>
            <a:ext cx="50292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309813"/>
            <a:ext cx="46275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714375" y="4487863"/>
            <a:ext cx="4206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43C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Водонепроницаемый деревянный ящик, размер – 50x70x8 сантиметров.</a:t>
            </a:r>
            <a:endParaRPr lang="ru-RU" altLang="ru-RU" sz="1800">
              <a:solidFill>
                <a:srgbClr val="843C0C"/>
              </a:solidFill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6726238" y="869950"/>
            <a:ext cx="420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Устройство песочницы</a:t>
            </a:r>
            <a:endParaRPr lang="ru-RU" altLang="ru-RU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675"/>
            <a:ext cx="6967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58" y="2140317"/>
            <a:ext cx="2719627" cy="38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6365875" y="5586413"/>
            <a:ext cx="510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должен быть чистым, просеянным.</a:t>
            </a:r>
            <a:endParaRPr lang="ru-RU" altLang="ru-RU" sz="2000">
              <a:solidFill>
                <a:srgbClr val="843C0C"/>
              </a:solidFill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21457" y="718405"/>
            <a:ext cx="364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песку</a:t>
            </a:r>
            <a:endParaRPr lang="ru-RU" alt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28588"/>
            <a:ext cx="4179888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20738"/>
            <a:ext cx="37115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2072" b="3183"/>
          <a:stretch>
            <a:fillRect/>
          </a:stretch>
        </p:blipFill>
        <p:spPr bwMode="auto">
          <a:xfrm>
            <a:off x="3562350" y="2917825"/>
            <a:ext cx="371951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16813" y="3059113"/>
            <a:ext cx="4651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Лопатки, широкие кисточки, сита, воронки, разнообразные пластиковые формочки и др.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50" y="4187825"/>
            <a:ext cx="3263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Бросовый материал: камешки, ракушки, веточки, палочки, большие пуговицы и др.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508250" y="241300"/>
            <a:ext cx="430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игрового материала</a:t>
            </a:r>
            <a:endParaRPr lang="ru-RU" altLang="ru-RU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618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Песочная терапия как средство адаптации детей раннего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usver</dc:creator>
  <cp:lastModifiedBy>usver</cp:lastModifiedBy>
  <cp:revision>89</cp:revision>
  <dcterms:created xsi:type="dcterms:W3CDTF">2014-12-01T14:27:39Z</dcterms:created>
  <dcterms:modified xsi:type="dcterms:W3CDTF">2015-01-17T11:07:34Z</dcterms:modified>
</cp:coreProperties>
</file>