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64" r:id="rId4"/>
    <p:sldId id="257" r:id="rId5"/>
    <p:sldId id="258" r:id="rId6"/>
    <p:sldId id="259" r:id="rId7"/>
    <p:sldId id="289" r:id="rId8"/>
    <p:sldId id="260" r:id="rId9"/>
    <p:sldId id="283" r:id="rId10"/>
    <p:sldId id="263" r:id="rId11"/>
    <p:sldId id="261" r:id="rId12"/>
    <p:sldId id="262" r:id="rId13"/>
    <p:sldId id="279" r:id="rId14"/>
    <p:sldId id="280" r:id="rId15"/>
    <p:sldId id="266" r:id="rId16"/>
    <p:sldId id="274" r:id="rId17"/>
    <p:sldId id="284" r:id="rId18"/>
    <p:sldId id="285" r:id="rId19"/>
    <p:sldId id="286" r:id="rId20"/>
    <p:sldId id="275" r:id="rId21"/>
    <p:sldId id="276" r:id="rId22"/>
    <p:sldId id="277" r:id="rId23"/>
    <p:sldId id="278" r:id="rId24"/>
    <p:sldId id="281" r:id="rId25"/>
    <p:sldId id="29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7381-63AE-4695-8034-7ED600C2996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F519-14DF-4D31-B284-291135580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7381-63AE-4695-8034-7ED600C2996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F519-14DF-4D31-B284-291135580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7381-63AE-4695-8034-7ED600C2996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F519-14DF-4D31-B284-291135580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7381-63AE-4695-8034-7ED600C2996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F519-14DF-4D31-B284-291135580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7381-63AE-4695-8034-7ED600C2996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F519-14DF-4D31-B284-291135580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7381-63AE-4695-8034-7ED600C2996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F519-14DF-4D31-B284-291135580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7381-63AE-4695-8034-7ED600C2996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F519-14DF-4D31-B284-291135580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7381-63AE-4695-8034-7ED600C2996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F519-14DF-4D31-B284-291135580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7381-63AE-4695-8034-7ED600C2996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F519-14DF-4D31-B284-291135580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7381-63AE-4695-8034-7ED600C2996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9F519-14DF-4D31-B284-291135580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7381-63AE-4695-8034-7ED600C2996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E9F519-14DF-4D31-B284-2911355802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0F7381-63AE-4695-8034-7ED600C2996F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E9F519-14DF-4D31-B284-2911355802C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www.stranamam.ru/data/cache/2012feb/22/33/3804757_86222nothumb5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924944"/>
            <a:ext cx="7851648" cy="4536504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ТВОРЧЕСКИЙ ПРОЕКТ</a:t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ознакомления детей старшего дошкольного возраста с эмоциональным состоянием «Радость (восторг)»</a:t>
            </a:r>
            <a:b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Студенка 6 курса</a:t>
            </a:r>
            <a:b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заочной формы обучения</a:t>
            </a:r>
            <a:b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Хисямова</a:t>
            </a: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Ю.Х. </a:t>
            </a:r>
            <a:b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g1.liveinternet.ru/images/attach/c/5/92/290/92290877_ylib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4133238"/>
            <a:ext cx="3419872" cy="25307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5050904" cy="6503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слово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389120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(подбор стихотворений или коротких рассказов, в которых упоминается выбранное эмоциональное состояние; которые наиболее отчётливо, понятно, кратко характеризуют эмоцию/настроение; которые имеют героев с ярко выраженными эмоциями). Обязательно с указанием названий произведений и авторства.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507288" cy="6480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Козлов 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Ежикина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радость»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 Помоги,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Медвединька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помоги!</a:t>
            </a:r>
          </a:p>
          <a:p>
            <a:pPr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 Что с тобой, Ёжик?</a:t>
            </a:r>
          </a:p>
          <a:p>
            <a:pPr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 Не знаю. Плохо мне.</a:t>
            </a:r>
          </a:p>
          <a:p>
            <a:pPr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Медвежонок обошел Ёжика со всех сторон, пощупал голову:</a:t>
            </a:r>
          </a:p>
          <a:p>
            <a:pPr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 Здесь не болит?</a:t>
            </a:r>
          </a:p>
          <a:p>
            <a:pPr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 Нет.</a:t>
            </a:r>
          </a:p>
          <a:p>
            <a:pPr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 А тут?</a:t>
            </a:r>
          </a:p>
          <a:p>
            <a:pPr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Не-а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раннее утро. Пели птицы. Все цвело.</a:t>
            </a:r>
          </a:p>
          <a:p>
            <a:pPr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 Посмотри, какое солнышко! — сказал Медвежонок.</a:t>
            </a:r>
          </a:p>
          <a:p>
            <a:pPr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 Вижу.</a:t>
            </a:r>
          </a:p>
          <a:p>
            <a:pPr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 Послушай! Слышишь, как птицы поют?</a:t>
            </a:r>
          </a:p>
          <a:p>
            <a:pPr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Ёжик кивнул.</a:t>
            </a:r>
          </a:p>
          <a:p>
            <a:pPr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 Ты мне расскажи поподробней, — сказал Медвежонок. — Вдвоем мы с тобой что-нибудь придумаем.</a:t>
            </a:r>
          </a:p>
          <a:p>
            <a:pPr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 Понимаешь, — сказал Ёжик. — Страшно мне.</a:t>
            </a:r>
          </a:p>
          <a:p>
            <a:pPr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 Да почему?</a:t>
            </a:r>
          </a:p>
          <a:p>
            <a:pPr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 Радости нет, — сказал Ёжик. — Бывало, проснусь, увижу солнце и радуюсь. А теперь —  нет.</a:t>
            </a:r>
          </a:p>
          <a:p>
            <a:pPr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 Радости нет... Радости нет... — забормотал Медвежонок. — Да почему же это у тебя нет радости?</a:t>
            </a:r>
          </a:p>
          <a:p>
            <a:pPr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 Не знаю, — Ёжик закрыл глаза.</a:t>
            </a:r>
          </a:p>
          <a:p>
            <a:pPr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 же это может быть? — думал Медвежонок. — Что же это могло случиться, чтобы от Ёжика убежала радость?»</a:t>
            </a:r>
          </a:p>
          <a:p>
            <a:pPr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 сказал:</a:t>
            </a:r>
          </a:p>
          <a:p>
            <a:pPr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 Не может такого быть! Это тебе показалось, и все. От 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кого-от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кого, а уж от тебя ни за что не может убежать радость. Она где-то спряталась, понял?</a:t>
            </a:r>
          </a:p>
          <a:p>
            <a:pPr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 Где?</a:t>
            </a:r>
          </a:p>
          <a:p>
            <a:pPr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 В животе.</a:t>
            </a:r>
          </a:p>
          <a:p>
            <a:pPr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вдвоем внимательно осмотрели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ежикин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живот.</a:t>
            </a:r>
          </a:p>
          <a:p>
            <a:pPr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 Или вот под мышкой!</a:t>
            </a:r>
          </a:p>
          <a:p>
            <a:pPr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Ёжик поднял лапу.</a:t>
            </a:r>
          </a:p>
          <a:p>
            <a:pPr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 Или... знаю! — закричал Медвежонок. — Мы оставили ее на реке! Помнишь, когда солнце садилось, что-то радостное-радостное перебежало на тот берег?</a:t>
            </a:r>
          </a:p>
          <a:p>
            <a:pPr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 Солнечный заяц, — сказал Ёжик.</a:t>
            </a:r>
          </a:p>
          <a:p>
            <a:pPr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 Как же! Заяц! Это была твоя радость. Бежим!</a:t>
            </a:r>
          </a:p>
          <a:p>
            <a:pPr>
              <a:buNone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 они помчались к реке, увидели ее всю-всю, сияющую в восходящем солнце, и огромная, горячая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ежикина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радость, вся в остреньких иголочках, как сам Ёжик, выскочила из кустов, перебежала по воде и вернулась к Ёжику.</a:t>
            </a:r>
          </a:p>
          <a:p>
            <a:pPr>
              <a:buNone/>
            </a:pPr>
            <a:endParaRPr lang="ru-RU" sz="900" dirty="0"/>
          </a:p>
        </p:txBody>
      </p:sp>
      <p:pic>
        <p:nvPicPr>
          <p:cNvPr id="4" name="Рисунок 3" descr="http://3.bp.blogspot.com/-2eNthYiDrgI/T352VZabQOI/AAAAAAAADBQ/eyYeNeOBf4M/s1600/%D0%95%D0%B6%D0%B8%D0%BA%D0%B8%D0%BD%D0%B0+%D1%80%D0%B0%D0%B4%D0%BE%D1%81%D1%82%D1%8C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8264" y="1124744"/>
            <a:ext cx="1984027" cy="271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lanetaskazok.ru/images/stories/chukovsky/sbornik/img_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2204864"/>
            <a:ext cx="3635896" cy="45521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044" y="620688"/>
            <a:ext cx="5987008" cy="50632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Корней Чуковский. РАДОСТЬ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2808312" cy="4608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Рады, рады, рады</a:t>
            </a: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 Светлые берёзы,</a:t>
            </a: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них от радости</a:t>
            </a: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 Вырастают розы.</a:t>
            </a: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Рады, рады, рады</a:t>
            </a: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 Тёмные осины,</a:t>
            </a: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них от радости</a:t>
            </a: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 Растут апельсины.</a:t>
            </a: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не дождь пошёл из облака</a:t>
            </a: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 И не град,</a:t>
            </a: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посыпался из облака</a:t>
            </a: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 Виноград.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вороны над полями</a:t>
            </a: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 запели соловьями.</a:t>
            </a:r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31840" y="1484784"/>
            <a:ext cx="2592288" cy="51125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ручьи из-под земли</a:t>
            </a:r>
          </a:p>
          <a:p>
            <a:pPr>
              <a:lnSpc>
                <a:spcPct val="12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Сладким мёдом потекли.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Куры стали павами,</a:t>
            </a:r>
          </a:p>
          <a:p>
            <a:pPr>
              <a:lnSpc>
                <a:spcPct val="12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Лысые - кудрявыми.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мельница - и та</a:t>
            </a:r>
          </a:p>
          <a:p>
            <a:pPr>
              <a:lnSpc>
                <a:spcPct val="12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Заплясала у моста.</a:t>
            </a:r>
          </a:p>
          <a:p>
            <a:pPr>
              <a:lnSpc>
                <a:spcPct val="12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бегите же за мною</a:t>
            </a:r>
          </a:p>
          <a:p>
            <a:pPr>
              <a:lnSpc>
                <a:spcPct val="12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зелёные луга,</a:t>
            </a:r>
          </a:p>
          <a:p>
            <a:pPr>
              <a:lnSpc>
                <a:spcPct val="12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над синею рекою</a:t>
            </a:r>
          </a:p>
          <a:p>
            <a:pPr>
              <a:lnSpc>
                <a:spcPct val="12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Встала радуга-дуга.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на радугу </a:t>
            </a:r>
          </a:p>
          <a:p>
            <a:pPr>
              <a:lnSpc>
                <a:spcPct val="12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вска-ра-б-каемся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2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Поиграем в облаках</a:t>
            </a:r>
          </a:p>
          <a:p>
            <a:pPr>
              <a:lnSpc>
                <a:spcPct val="12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оттуда вниз по радуге</a:t>
            </a:r>
          </a:p>
          <a:p>
            <a:pPr>
              <a:lnSpc>
                <a:spcPct val="12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салазках, на коньках!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look.com.ua/images/201210/look.com.ua_564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4061115"/>
            <a:ext cx="4103846" cy="25649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2160240" cy="9361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у каждого бывает,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про невзгоды забывает.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хочешь петь и веселиться,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 можно с другом поделиться,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- любимая, как сладость.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– отрада наша, … (РАДОСТЬ).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Токмакова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Радость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 — если солнце светит,</a:t>
            </a:r>
          </a:p>
          <a:p>
            <a:pPr>
              <a:lnSpc>
                <a:spcPct val="120000"/>
              </a:lnSpc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небе месяц есть.</a:t>
            </a:r>
          </a:p>
          <a:p>
            <a:pPr>
              <a:lnSpc>
                <a:spcPct val="120000"/>
              </a:lnSpc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радости на свете</a:t>
            </a:r>
          </a:p>
          <a:p>
            <a:pPr>
              <a:lnSpc>
                <a:spcPct val="120000"/>
              </a:lnSpc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измерить и не счесть.</a:t>
            </a:r>
          </a:p>
          <a:p>
            <a:pPr>
              <a:lnSpc>
                <a:spcPct val="120000"/>
              </a:lnSpc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радостные слышат</a:t>
            </a:r>
          </a:p>
          <a:p>
            <a:pPr>
              <a:lnSpc>
                <a:spcPct val="120000"/>
              </a:lnSpc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Песню ветра с высоты,</a:t>
            </a:r>
          </a:p>
          <a:p>
            <a:pPr>
              <a:lnSpc>
                <a:spcPct val="120000"/>
              </a:lnSpc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тихонько травы дышат,</a:t>
            </a:r>
          </a:p>
          <a:p>
            <a:pPr>
              <a:lnSpc>
                <a:spcPct val="120000"/>
              </a:lnSpc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 лугах звенят цветы.</a:t>
            </a:r>
          </a:p>
          <a:p>
            <a:pPr>
              <a:lnSpc>
                <a:spcPct val="120000"/>
              </a:lnSpc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тот, кто сильно любит,</a:t>
            </a:r>
          </a:p>
          <a:p>
            <a:pPr>
              <a:lnSpc>
                <a:spcPct val="120000"/>
              </a:lnSpc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Верит в светлую мечту,</a:t>
            </a:r>
          </a:p>
          <a:p>
            <a:pPr>
              <a:lnSpc>
                <a:spcPct val="120000"/>
              </a:lnSpc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испортит, не погубит</a:t>
            </a:r>
          </a:p>
          <a:p>
            <a:pPr>
              <a:lnSpc>
                <a:spcPct val="120000"/>
              </a:lnSpc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мире красоту.</a:t>
            </a:r>
          </a:p>
          <a:p>
            <a:pPr>
              <a:lnSpc>
                <a:spcPct val="120000"/>
              </a:lnSpc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26626" name="Picture 2" descr="http://file.mobilmusic.ru/00/53/06/8335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984" y="2996952"/>
            <a:ext cx="4409431" cy="330707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908720"/>
            <a:ext cx="8229600" cy="129614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конспекта занятий по ознакомлению детей с эмоцией - радость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5" y="2413248"/>
            <a:ext cx="8229600" cy="2463552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в приложении</a:t>
            </a:r>
          </a:p>
          <a:p>
            <a:endParaRPr lang="ru-RU" dirty="0"/>
          </a:p>
        </p:txBody>
      </p:sp>
      <p:sp>
        <p:nvSpPr>
          <p:cNvPr id="33794" name="AutoShape 2" descr="data:image/jpeg;base64,/9j/4AAQSkZJRgABAQAAAQABAAD/2wCEAAkGBhQSERQUEhQWFBUVFxcVGBgYGBUYFhwVFhcXFRgYFhUXHCYfGBwjGRQUHzAgJCcpLCwsFSAxNTAqNSYrLCkBCQoKDgwOGg8PGiolHyUuLCovLCwpLCwsLCwsLCwsKSw0LCksLCwsLCwsLCwsLCwsKSwsLCwsLCksLCkpLCwsKf/AABEIAKQA4AMBIgACEQEDEQH/xAAcAAABBQEBAQAAAAAAAAAAAAAFAAIDBAYBBwj/xAA8EAABAwIEBAMFBgUEAwEAAAABAAIRAyEEBRIxQVFhcQYigRMykaHwB0JSscHRFCNicuEVkqLxM2OCU//EABsBAAICAwEAAAAAAAAAAAAAAAMEAgUAAQYH/8QALhEAAgEEAgEDAwMDBQAAAAAAAQIAAwQRIRIxQQUiURNhcRQygZGhsRUjQtHw/9oADAMBAAIRAxEAPwAtqTpUQYV0UiuwnkBxJQ9dD00Ul00Ss1IaiNRdDikKS77QBaMkuMxvtCkCk6pK4CtCY0TlEUsQ07hVBi4MOW84hEQkalk1TxS9sme0BUTlnKTC5mjweI1NB9D3Cmc0IJlNb3h6/p+yKCouCvqQp12Xx/3PXPS636i1Rz3jB/I1JKmIqAe+SBwd5h81UdmbtUuBB5tv/wAT+6mNVQvAKXS4q0v2N/HYjlS1pVf3LLP8dh4ioHuB+81oa4HtNwqNbA0KhJp19bgZY10MIO0OadyZ36JldwQt+kuFpJMAbyeQCVqt9Q5ZR/Ax/iR/SUx4lfNMvqueAbNHKbmYJvbp8VbwmFI6fMpuYZy9hfQq0SNIDmTALR96Q4CzrWOxEqjpc25D6R7Ej1G3wSboRKW4tsPkdeJoWUwFOyFmqGcvaYdDxzH7LQYKsHt1AyhdQH0ivctSlqTEgVmZudLk6UxdlZmZHFyieZTimkrMzJAHJprBUn1yuCV7BPNBS+Zd9umOxKrNYU8UluZwUST2pKQakGJwC2RNfiIJyULhK1IzlU2Q6uwPFldqumQdtvipst8MsNH2mogNnU8uG/blBEJWvVFPZ6lpYWjXB4p3M8ys6m7S4Eg7OH68kQp0Xu2aStNgaGEkN9uwGxkxeevBTYrAEE6fO3g4GQkkuqdU4V50Lek1KYBqJM/g8JUaZiLcwrDjU5D4opVwLg0OAkcY4X4qi8XQ6np9C5bmSf6ywt72tZU/pIBj7iVwx87j4lONF/ROK0WSYBrjrf7rW3J2k7d7CSl6/pVrSTkc/wBY7Q9Wuqr8Rj+kyeOwdQD3T8CgFHHPZWaRILTqB5aeK9gqEOaXUw6oOYc0NkfM8F5l4rxop1HGrDX/AIQ1o7Q0W/Nc5VppTOVOf/fM6SlWaqCGGJfzbPKeLpB1emzU2Q7Va3Ag9j8VmGZq+k7Sx2lgOkCpdv8AbrFh8kJxOFq4giQWsOwvtzPMovRy3S2KrXOERIJ26hCcBv3SLUFYYIl+o6o/38M0zxafmCJT8txBovIe0ta+NzseEqLLqPsrUapLP/zqCw/tcLt7XCsYvEh4LXDhP/R4quqKVMprhXo6K6+dw4K45rmtZGnVJ0+by85vHJE6WKtY/NAOomCD1DwdK5KoYPEcyrntQtSWJISo3BJz1Gai1mTCSsygnCkn6l0OXs08tyZ0U04U0wVF32izcgcyTQu6AonV4VHF501nU8lAnHcklJ3OAIQdsoajkCrZ5Ud7rQO/+EIzPxDWa4U6Raajrk6ZDR24kpercrTXJlpa+l1azhRjM1j3DfhuVNgzUqN0skU3OBJIsQOLQfe332VXw74bq1AKmMcX8RTgBs83NFj2K2GtjbEgfBc3e3wrqUA1O69J9D/SOKrHLf2gx2WtLgdI2jhYCwAMXso8Q4f+MlzWb9D05I2wNdsVBisMFUFABqdP7j3M+1tSk4PY0ubyJBkdD2RkltVsjyu/Da6heG7TB5HihtfFta150xAiQfyI9Pip2949s+RFri2W4Xiwl6lhyXBvEmL91e8VYo0qTcOw+YtJeRwEcOA7n0BQfKPFlGm9praiQd7E9NVrxzV/CgYhziKgeahk84JIB6DeJ5Kwvb9bpFVf5i3p3p4tnZ6njqBqtSs+k1mCe4vaW+X2jnEh+4d5RpI32AsQnUPALg/XjDDjFyC5s95v6r1HLcvbSaGt5AE9gq2e49rKZBgk8Df4hJmgAuWMdFwWfCCYGrgA2Ra3LklRocAm46k58hjtJiQYBvwsf1UGFwDXwDVqMftDnktJ6REH5CNkmq8jHsayZdfh9N3NBnogeesZ7NxZZwBPpxHwlWc3xFbCAue4Fg/EZHKzhY7jkeiGZti9WHqVNMDTt3MLKq41iRqU1ekc7EE5NmLa8Q1wAsCQ3fl0WipYdZXIse1uqmyk52hxBILY6dUcdnVQC1Fw7yfyCrrimQ5AE5B6IVu8Q1Tp87JlfGMZuQECnF1dmlg6w387rrPDjp/mVRPS5QOGOzJqVHW5drZ63hdRMxdSp7oPfh8Sp8Pl1KnzeeuykxOMMQLdkMlR1C8nP2iGJKeKpT4jkmFey7nmej4jvaprsQmPeq1au1u5/f4KLPiESly8R1Wo51m/HgFWfh2Mu8yeSjqZk42YIHPj8E2lhPvPS5bMdVCowdfYSDFYqGl0aWjgNyeAlH/BvhkMaK1Uaq1Tzf2g7ADsgzMP7Z4kQ1uw/U91v8AQPSy52/uQ7cFOh/md36P6eaNMVXGCfHwJaLIQvOMIC3kS5oB47iUUNWSqmOqh1ZjeQLj9eqqQATOkRdyzTogRFoUOYVHAwONk6s8+UNE+YSJjyk3PoJUWIaSNJ3BMc4UWOJEZEG4TGB+MqMFxTaxnDcFxcfUu+SmzLAjWNLRtcDiPoJ+SZSKbnOkSTPH5zxufiiJoSZKlUUMupoEiYHOMhIuxw5wdv3BRL7PcaadcUnkaXuFuThMH5kcronneDsVgMypVA6xb0vB/yklJV8QxHJZ7/nWctwzNR42C84zLxH7WpqJgclb8O+JHVcHSFfzvplzDMGWxaeZA48YWcx1OoKriBNMzDYmDwaDuPXZO1H5nvUHbIKXY3D9PEtLZne3qUhodqaSNTTBE3HG4G1kBpVCJaZAIBjiCiIzinoOoDXGmbSQNp5oAOI4VPaypmNCpUaaOslhIBBvYGfRVfGOLZh8IGmLlgjnBB/Qo1g67AydifkvPfG+Y+2xDaYIIpiSDManc45AfNTQciMwdYnidSHKM3ptc5wBEgSACSXTsFr8oxftQSHaYtGkNIPci/dYVtd1NoDWtvx+tlqfDWPboiRq3POfhslLtARyAlDdW6jfmaI4IO3c8+sD8k8Ze0bSPrmUxmJUntJHNVDRJRiRPw3VVcVgjBvc2Hrv8lf4qKq6T2ssUbgqrnEhNdRPxSYaS57Nesm4J8zjltFXxI6jyeMdlCMOFaNPquR9FQ5kw/AKIynSAWnyDI6br1581g0WAB2cY49Nuao5Rlk/zHDyg2HM8+wRrVeQpfT5rjMZt14MKhEH554d/hXktnQ7Zx6cDCs0KvL6spsxpuq0KgDv5gAcyeLmkGPUSFn8gzaXmk9uh4lzWk30SZAPHSZ9COS5e9t/ovgTvLG5NxTBP4h04rSVSwuK116h4Ngeu/wCyLOpNqCDvzVPAZN7JzovrdqJ6xF0kMiWakAH5jcRmGh2onYEaeJnTH6qt/qTi7U6w5I1iKDWtmAXcDGyzmZhrDTDyQaroERcgtEXOxnhyWuLE4keSgbmlwOJa5shPrVouB6KnTYGMaRxAn4J5ryidaMFjMF5xmYIj8wQQsdmEvBEahylqM+LatiQAY5brInGHTIAcOIG47glJupZsw+MDUJZM52ss1ECJ5EEGx/ytVgazpioQ8c4APrG6w2UYwGpquIBgEXE9d4WloY6+6KNdwgUMIRzXDajLN1msVl9WnUDnednISCP3Wgp5kEFzXPvYg6iHj7ouHzyEWKzzJe4L9oPzPP8A2bQGAl7/AHWuG39Tuk8OKq4bwuHtDy53tHeYniSealyel7Rxq1BL33jgBwaOwWzy/ASFPOPasgfd7m/iYypkjmiCZ6q1hsjiDBB5j6utbXy+TfYfNVatelSM1Xy5xhrRJPo0boJQkyDhCNwNQzItcWP3Gx4EdOR6IxhsSDBt9cVRzfAtrs90scLtJABB6wh2XU6oaC4mWkh46D3SBxhJVKAOxKmvZHZXqaY1IBPwVevXDGancPiSeA6qucXboPqUMxeNL3gDhsOA690GjRLnfUSoWv1n93Q7gPAZ9WpkNqjUPxDf1bx9FqMNUe+mKrWvNMkjUGu0yNxMWPRBv4ed1qvCeK0eQW1XAH4htA7WXZ2t6XYK0jfeioqF0kODwT6phrXE9jHqStXkfhHSdddpLRsI8s/1TuOiv4RhZUbrHmtbjfieqPZjnDGMOq0gi5aB8SU7XrhdCVtt6eP3MNwHmmC80sIcOn5QEJKtjNqDnBtN2o8A06j/AMTEdU8VqWstdrJ0kyGjTa8AnfuLKaX9JBgtDN6ZVqElVlE4jQx7pgtaSO8WXkefZwamKpuYXNeHare8HDeCee17XXvbckplkvOoHYx90224heS/aB4eoUapFBtVrrEuLjpvy8k/EqtvqiVaocHxLP09Go0ijDcI+G/HIrMmq00nNOkybE72PaLLS089bzXj7a5ZIe4HmYOqYi/DZTYXExZleOQeCB2m4+aqmRgSRLpKi4Ge561UzYONkLxdD+Ir0iLMpBxJ/qcRA6wBPqFh6GMrTFj2kK07OKwGlxe2OEH8wh5YHML7G6m8zPMwA1o7BRtzAAbyvPf9XLXSXOPdWWeInGzWOeeUOO/QQte4nMwhAIU8RYvUQfS/LuEAr4AOMhzmHsLjoRCt4l9caTUbAd7zDDdIO3qqGLDRLm6g2JI2HQdVAZBxMOCMyhi64pnyXPHn0U2E8Qki1/hKzuOpuLi48VVcCOKsVoqV3K5rl1bU3bc3e6wABPqfgEx+AJILjqcbC8x3ItbkPVYrB491N4c0AkGQHAOae7TYheoYDOG47CteGhtSjYtEWniOiktpkEg9eJF71tBupDlNPSYIuLAcz0Wmp1qjRLi1o4Cb+pWewVXSS7iLeu6uYdpeddRxJuGsB8oBtt949Sk2UKxEsVYsoMtPzoklpsmUPekDzcD35Kq/DxUDnCGwT2DUXpkVWt9m0BsSdTXTtwBhA3nIhyoxO08G77w3UGKw2ggzY/nFpV+mSEzFs1NKicdzQOZk8ye5vm0kTw4SZEpZTRvqd3kqDNcS81CyA1jYjiXGBcnlM2VjBV/LAUyuBIcFzoTuBourS8tLG/dB3LeZ5Ty4KtmmamhUa2mfMPNPAcj+qPY/GNptgcbBYLPWup1pqODiQHbEWkwNJ2RqLDnqBuGPDBm+w3iN9SlqfW9mW/hgvced+J/E42mzTuhdLMXvr02hxL3vDA6oS/TJ38wvAkmI2WKZmDnAx3JO3eOJ/ZaLwrk9etWp1y4tpscHBzvefHADg3e/5plk3kxNH/4gT2WlRdLWUSI0+Zxs8iYBeQONzGyKUstpimfbva9xEEkiIFwIJuOvFYDNfFTqYFNnmd+FvEnaY39VXw+TVqvmxNQj/wBbSR/udueyjyA+5hSrEYGhPQm4mk6wf7QbfdDB6xHwVXMgx9M02kCREiJHqR81kv4z+FAH3HEMm9iduwt81LWzANvIjt+6XZyZsUsGAcd4LaJgSQeciO53KxuNpODyKYIgx3IsvXMNmHtGjSzpexJ5jkOqDZvlrWNcYBedyB+XIfMqCsexGBg6M82f4lrUyAQO8R+UItgs7bXGmo0kR3I634LPeI6ek33O3QIh9n+atZXh506hpHIkmyfpUFrYB1nzEa1ZqJOBnHiFT4YY+7H23+7PoLfNFcvwbqI9+oQdxqM22jRYC6OYjJ2PkQWk8WWv2FiliPCHs2tl7qkwYjSL8C4kz6AKN3ZVrfR2Pmbtb6hcjI0fiZvExfU4kbnUZKDaPb1GsaPKD9FGs9ySpTfpcIbEtA93/N1d8PZPp8x3KRFPhvzH+fLXiV6vg5jwALCEGzL7PXC7DK9Oo0RC4+iiB2HUEVVuxPnzFZY6m4gi4K0PgTE+xxHnsx7Sw8riWz0nj1XoOa+G6bySRus+7KWsqMgWJA+aYpXTcgF7gHtE4knqXP4UmoYiCNvmLFX8rbwO4V7E5cTSc5mkmnwJIJa5xgAgGCCSJ7KtTYbuAPl3KhVpupKuPcI7Reky86R9pkuNZMCJjaVNhKr3n2dMX/EbNmNupTXAVGxMGNxv6KCjUrMAY14gCNocdt+fH4lLrjO4Q/HmXsyy5tNhLnvqOdAaNRbBI5CwghNY3TTDTuAB6wuUcMSdT3ajzP1ZdxLrE8llTHiRGfJyZjvEGIa1/UhCsUatJlN8DTVBIvBHcdrqxnD9dQ+WS+GsM8A4GA3mXD5o14zyfRh6b/wObS9NEH/k0phEX6WfMjTYtchDoQ/lvhbTUJqEPAILRB97mZXnvjsPfjapAOhsMED8Ag27yvaaN4+BWKblAqPc53F7jA/uO5VVYvhyx+IoQancxHhjIX4mqA5jm0W+Z5NtUbNA68Tylem4mKVIkAWgARbkBHLopcBgmtsBAVLOqhmBw4fXp8VZPULbhKSBdTvhvJxJrPu4zE9d3dyi2MrQdLBJ37DqocFUc6mJsYEgfiPAfXBSO8g0tBcbk/qSVHOBDZBME4xvkOtwmQbztN9unQqLLmmrTgAE7arxbY/IIi/Ah15mfrdEcuwjWCGgNA4BaA5akGIByJJlFLS3TEnZRZ7hdNNznbxYcuJVmtX0Cdlj/EnjEaYYJdzPCOnFY2hgSAznM838Q1NVQ9EKwstcH7aTPwRDFnU4k3JMwqGIMiB2PdP09ACI1NsSZ7BlufVDgqdemdNVxY2RwPm1RynSFs/C7jiWA1PM5pIdJ+Fp5Qsn9nuWivlbWgS72tRzRaYFrdpJ9FvfBuUfw7auv39QaTPlhoEafib+nBRrmpUrhm6IEPSFCnZlFA5Bj+TkwL4+Y32rGx7rBA9eSBYOm5omLfNaPxzhBUqMcCbtiQYNieIWIf4fLKgc2tWAG7DUfBHQmY+CWqnLGGog/TE1WHrhwsnlAcuc9sazNz8OE2CtZpnTaO/Lv+SFyhCm5LjjZDKeBDnseeAt3n/tQ4bxBTrghlRs38pBa70BF0cy7AVKlNrg0xH5Tsn/AEuirXGX8blf6nWalakJ2dSOlULTLSQYI9DYg9ExjIsBCmq0C0wd4mP3T8NhXVDpaCT0E/HkuzZaZ95A/M4lHqgcFJ76+8FYnBuaC5gsLkcv8KkMZButjUc+hUp4dpaa9UXJGptNhIBJH3nGe0A81mvGfhX+HrSy1N928h/TP1ZcVf0KauWo9T0T0+pUakoudMRr5I+85h8WN9QjuqeZZlqBZT47npxQwYQyNvroj2XeH3OjV5QeJHmP9rf3sklVm0I65SnvMqZHkofUbVcPLRMt5GpHl+HvHsFX+0XMQ1tLDg3H8x/whoPxcfULXZhiqWDoa3w1rbNaN3O3gcyTuV4/mOOdWqPqPMueZP6AdAIHomXxTTh5m/TqJr1jXPQ6/M9za28jjdBjhw1zx/UT8TP6oyw2CqZnTiH8Pdd24H9FQ2z8X/MrU+JDQZZC/Z6tTuZEdpt9dERqVPIAONv3PwVdrJY4cTMemytR4h1GNmVMpxUHTyLh8bj9UTNIa2GSDJm9iII0kcd59FnsKCKzgeMH1G6M1Ga7ETEEAzuCCNttltjD1lAbIixdVrHQOPBV6Oa+YCY5TN/XYKTEYHTJddzt42A5BCc/a4UmuYYAkm4jU2XNkEgcHN/+ltByODqBqEKucZmhxeI8vm42WF8SUQ0GQAefAT+q1GOq/wAljtnQD8tlmfEI9qJJsBPbsOZ5res7kQp4nExWJvMcVTFHYDn9fXdEcUb7QNgPrgjHhHIBiMVSpuMNkF54Bo4euyZZxTXJiITm03vguo/D4SgBYguf/utB9Fua+cFuDDzALyQABF+M/Mp+NyLUyl7JrSG+XS4kAs2BkXDgb9ZKHeNaHs6dBrQA0ahA2mBtPqmKlzTegMLgjz9orQov+oJLe0+PIIgj/UHVBDr9en0FDXaJ3hRsbpbI4KDCZhTdMnzSQdQIuNwJVX3L3rqJzwT5ZPdRvbqeegEjopiwsMsOpvK0jsf3ULXu1l8AdJkx1QzJDEq4nKaZu5jZBmQIM8wRxWzw9OoGtZBBaAAGt1P08DFms7k8VmcyrBrNXK9+m3zhHmfaewUvNTPtYiBGnUOM7wj07z9PnHZ84zF7iwe6C8VJAPQ1LFSoaEuq4IuaSAXOqMe8yYENH5BV8d9oNDCNfTbT0OadMDjzPUhZbNPF1R7KWqofK91Q7XILSyJ5EH4rD5pmhrO1OielhC1TuK7+92OPgy1tfQ6Q3VQDHxn5+81tTxcKuIFWmXB+l4lwEkkhwiDzCN4r7SKdRrW1wab9nWD2Hk4cuxC8rD119UO2+jxRv1LYlvVsLeqAGHXU9Qo+J8G2/tmN7MLT8mqvjvtIw9MH2DHVX8yC1nck+Y9o9V5r3smEqP6hsaiX+j0A2WyZfzjOauJeX1XajwH3Wjk0cAhpK7K4gZJ2ZZBVUBVGBPe10kEEG42IPLkodVkx75t8eyopxIgCrqokljXVad4EjUBPAHcKzgcWx4sbxJabOHds/NVvE2LNJjjEgCfQLx6tm9apW9o17muaZaWkgjtCtbMPVznoSb1QoE9vfl7XEOJuOP1urNOGry3BfabXpgNqsbW63Y899ILfkpcX9qr48mHAP9VQkfANH5p76LTBXTGzPQsbWBWczzOKDGaKjuR0jzOMEHbhccVij4txda73BrDs1oifXeOqrsaXnqSsNM590J9YFfaIfxfiupWPkbpZsAbuPpsFUxtV0S5xJ72ldwbAAXD+1vbibfV1K+jqI4gDbqhNUVDqEp0KlRdwThsKXmY9VsfD72U2Fh8smdfHVwnmOCF06IFlcw9OSkLquaox4lraWK0hk9z1Hwbnrv8AxVtz7rps71491a8YYhr6Wn7zTqjjbj2WAweYmnbcbweY4jkeoRjMM3ZiGt8xY8W82x/+x+qVS7qKnARWr6f/AL4qAa+07SdLVSxWAcXaqbi0kQQIINi0S02MSY5KkMzNF+ipInZ24I7jfujVGsCJBmVZ0avLYgK1F6Tfb+0FYmppn+VwaAGuc3b3ibG5slluCdd1R5M3j7rRyHPuVexVXSJJgce36IJUz/VLKNzfzR5R25qb1ANmSpo1TSiMzvGanCmOFz+iBZnj9Ige8fy5q5RoObOq7+fP1WcxTpe7uR26JRcVXJ+Jf29PgAonHVidzKYU0FOKczHc5jUxtnEc7p7kypwK2IF9bk3tvLCjSXFqTJzOwkFxdWTWp7mmTdJJUficMJRz7CNqUHhwmASOYsvFGmLBcSVt6cdGDeXcDgWvkuF4mVTfRbMaR80klYZPIzYA4y1hKYkT0/PZXMvb5/UpJINQ9ywpAYX8w3RogwI6+t1ytTAmEklUknlLhOpTRLBGySSjV6jY6l1lQqRJJInubEjr0g4Q64koS6s6kSGPcI6pJJu3Jm8AjBg7H5pVqiHvJEi2w+A3RXKW6bBJJN3P7JhUKuAIReFi6587v7j+ZXUkKy8zdDuRELqSSsIws4Ux23qkktiReObsuJJLJrwIlwpJLJE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data:image/jpeg;base64,/9j/4AAQSkZJRgABAQAAAQABAAD/2wCEAAkGBhQSERQUEhQWFBUVFxcVGBgYGBUYFhwVFhcXFRgYFhUXHCYfGBwjGRQUHzAgJCcpLCwsFSAxNTAqNSYrLCkBCQoKDgwOGg8PGiolHyUuLCovLCwpLCwsLCwsLCwsKSw0LCksLCwsLCwsLCwsLCwsKSwsLCwsLCksLCkpLCwsKf/AABEIAKQA4AMBIgACEQEDEQH/xAAcAAABBQEBAQAAAAAAAAAAAAAFAAIDBAYBBwj/xAA8EAABAwIEBAMFBgUEAwEAAAABAAIRAyEEBRIxQVFhcQYigRMykaHwB0JSscHRFCNicuEVkqLxM2OCU//EABsBAAICAwEAAAAAAAAAAAAAAAMEAgUAAQYH/8QALhEAAgEEAgEDAwMDBQAAAAAAAQIAAwQRIRIxQQUiURNhcRQygZGhsRUjQtHw/9oADAMBAAIRAxEAPwAtqTpUQYV0UiuwnkBxJQ9dD00Ul00Ss1IaiNRdDikKS77QBaMkuMxvtCkCk6pK4CtCY0TlEUsQ07hVBi4MOW84hEQkalk1TxS9sme0BUTlnKTC5mjweI1NB9D3Cmc0IJlNb3h6/p+yKCouCvqQp12Xx/3PXPS636i1Rz3jB/I1JKmIqAe+SBwd5h81UdmbtUuBB5tv/wAT+6mNVQvAKXS4q0v2N/HYjlS1pVf3LLP8dh4ioHuB+81oa4HtNwqNbA0KhJp19bgZY10MIO0OadyZ36JldwQt+kuFpJMAbyeQCVqt9Q5ZR/Ax/iR/SUx4lfNMvqueAbNHKbmYJvbp8VbwmFI6fMpuYZy9hfQq0SNIDmTALR96Q4CzrWOxEqjpc25D6R7Ej1G3wSboRKW4tsPkdeJoWUwFOyFmqGcvaYdDxzH7LQYKsHt1AyhdQH0ivctSlqTEgVmZudLk6UxdlZmZHFyieZTimkrMzJAHJprBUn1yuCV7BPNBS+Zd9umOxKrNYU8UluZwUST2pKQakGJwC2RNfiIJyULhK1IzlU2Q6uwPFldqumQdtvipst8MsNH2mogNnU8uG/blBEJWvVFPZ6lpYWjXB4p3M8ys6m7S4Eg7OH68kQp0Xu2aStNgaGEkN9uwGxkxeevBTYrAEE6fO3g4GQkkuqdU4V50Lek1KYBqJM/g8JUaZiLcwrDjU5D4opVwLg0OAkcY4X4qi8XQ6np9C5bmSf6ywt72tZU/pIBj7iVwx87j4lONF/ROK0WSYBrjrf7rW3J2k7d7CSl6/pVrSTkc/wBY7Q9Wuqr8Rj+kyeOwdQD3T8CgFHHPZWaRILTqB5aeK9gqEOaXUw6oOYc0NkfM8F5l4rxop1HGrDX/AIQ1o7Q0W/Nc5VppTOVOf/fM6SlWaqCGGJfzbPKeLpB1emzU2Q7Va3Ag9j8VmGZq+k7Sx2lgOkCpdv8AbrFh8kJxOFq4giQWsOwvtzPMovRy3S2KrXOERIJ26hCcBv3SLUFYYIl+o6o/38M0zxafmCJT8txBovIe0ta+NzseEqLLqPsrUapLP/zqCw/tcLt7XCsYvEh4LXDhP/R4quqKVMprhXo6K6+dw4K45rmtZGnVJ0+by85vHJE6WKtY/NAOomCD1DwdK5KoYPEcyrntQtSWJISo3BJz1Gai1mTCSsygnCkn6l0OXs08tyZ0U04U0wVF32izcgcyTQu6AonV4VHF501nU8lAnHcklJ3OAIQdsoajkCrZ5Ud7rQO/+EIzPxDWa4U6Raajrk6ZDR24kpercrTXJlpa+l1azhRjM1j3DfhuVNgzUqN0skU3OBJIsQOLQfe332VXw74bq1AKmMcX8RTgBs83NFj2K2GtjbEgfBc3e3wrqUA1O69J9D/SOKrHLf2gx2WtLgdI2jhYCwAMXso8Q4f+MlzWb9D05I2wNdsVBisMFUFABqdP7j3M+1tSk4PY0ubyJBkdD2RkltVsjyu/Da6heG7TB5HihtfFta150xAiQfyI9Pip2949s+RFri2W4Xiwl6lhyXBvEmL91e8VYo0qTcOw+YtJeRwEcOA7n0BQfKPFlGm9praiQd7E9NVrxzV/CgYhziKgeahk84JIB6DeJ5Kwvb9bpFVf5i3p3p4tnZ6njqBqtSs+k1mCe4vaW+X2jnEh+4d5RpI32AsQnUPALg/XjDDjFyC5s95v6r1HLcvbSaGt5AE9gq2e49rKZBgk8Df4hJmgAuWMdFwWfCCYGrgA2Ra3LklRocAm46k58hjtJiQYBvwsf1UGFwDXwDVqMftDnktJ6REH5CNkmq8jHsayZdfh9N3NBnogeesZ7NxZZwBPpxHwlWc3xFbCAue4Fg/EZHKzhY7jkeiGZti9WHqVNMDTt3MLKq41iRqU1ekc7EE5NmLa8Q1wAsCQ3fl0WipYdZXIse1uqmyk52hxBILY6dUcdnVQC1Fw7yfyCrrimQ5AE5B6IVu8Q1Tp87JlfGMZuQECnF1dmlg6w387rrPDjp/mVRPS5QOGOzJqVHW5drZ63hdRMxdSp7oPfh8Sp8Pl1KnzeeuykxOMMQLdkMlR1C8nP2iGJKeKpT4jkmFey7nmej4jvaprsQmPeq1au1u5/f4KLPiESly8R1Wo51m/HgFWfh2Mu8yeSjqZk42YIHPj8E2lhPvPS5bMdVCowdfYSDFYqGl0aWjgNyeAlH/BvhkMaK1Uaq1Tzf2g7ADsgzMP7Z4kQ1uw/U91v8AQPSy52/uQ7cFOh/md36P6eaNMVXGCfHwJaLIQvOMIC3kS5oB47iUUNWSqmOqh1ZjeQLj9eqqQATOkRdyzTogRFoUOYVHAwONk6s8+UNE+YSJjyk3PoJUWIaSNJ3BMc4UWOJEZEG4TGB+MqMFxTaxnDcFxcfUu+SmzLAjWNLRtcDiPoJ+SZSKbnOkSTPH5zxufiiJoSZKlUUMupoEiYHOMhIuxw5wdv3BRL7PcaadcUnkaXuFuThMH5kcronneDsVgMypVA6xb0vB/yklJV8QxHJZ7/nWctwzNR42C84zLxH7WpqJgclb8O+JHVcHSFfzvplzDMGWxaeZA48YWcx1OoKriBNMzDYmDwaDuPXZO1H5nvUHbIKXY3D9PEtLZne3qUhodqaSNTTBE3HG4G1kBpVCJaZAIBjiCiIzinoOoDXGmbSQNp5oAOI4VPaypmNCpUaaOslhIBBvYGfRVfGOLZh8IGmLlgjnBB/Qo1g67AydifkvPfG+Y+2xDaYIIpiSDManc45AfNTQciMwdYnidSHKM3ptc5wBEgSACSXTsFr8oxftQSHaYtGkNIPci/dYVtd1NoDWtvx+tlqfDWPboiRq3POfhslLtARyAlDdW6jfmaI4IO3c8+sD8k8Ze0bSPrmUxmJUntJHNVDRJRiRPw3VVcVgjBvc2Hrv8lf4qKq6T2ssUbgqrnEhNdRPxSYaS57Nesm4J8zjltFXxI6jyeMdlCMOFaNPquR9FQ5kw/AKIynSAWnyDI6br1581g0WAB2cY49Nuao5Rlk/zHDyg2HM8+wRrVeQpfT5rjMZt14MKhEH554d/hXktnQ7Zx6cDCs0KvL6spsxpuq0KgDv5gAcyeLmkGPUSFn8gzaXmk9uh4lzWk30SZAPHSZ9COS5e9t/ovgTvLG5NxTBP4h04rSVSwuK116h4Ngeu/wCyLOpNqCDvzVPAZN7JzovrdqJ6xF0kMiWakAH5jcRmGh2onYEaeJnTH6qt/qTi7U6w5I1iKDWtmAXcDGyzmZhrDTDyQaroERcgtEXOxnhyWuLE4keSgbmlwOJa5shPrVouB6KnTYGMaRxAn4J5ryidaMFjMF5xmYIj8wQQsdmEvBEahylqM+LatiQAY5brInGHTIAcOIG47glJupZsw+MDUJZM52ss1ECJ5EEGx/ytVgazpioQ8c4APrG6w2UYwGpquIBgEXE9d4WloY6+6KNdwgUMIRzXDajLN1msVl9WnUDnednISCP3Wgp5kEFzXPvYg6iHj7ouHzyEWKzzJe4L9oPzPP8A2bQGAl7/AHWuG39Tuk8OKq4bwuHtDy53tHeYniSealyel7Rxq1BL33jgBwaOwWzy/ASFPOPasgfd7m/iYypkjmiCZ6q1hsjiDBB5j6utbXy+TfYfNVatelSM1Xy5xhrRJPo0boJQkyDhCNwNQzItcWP3Gx4EdOR6IxhsSDBt9cVRzfAtrs90scLtJABB6wh2XU6oaC4mWkh46D3SBxhJVKAOxKmvZHZXqaY1IBPwVevXDGancPiSeA6qucXboPqUMxeNL3gDhsOA690GjRLnfUSoWv1n93Q7gPAZ9WpkNqjUPxDf1bx9FqMNUe+mKrWvNMkjUGu0yNxMWPRBv4ed1qvCeK0eQW1XAH4htA7WXZ2t6XYK0jfeioqF0kODwT6phrXE9jHqStXkfhHSdddpLRsI8s/1TuOiv4RhZUbrHmtbjfieqPZjnDGMOq0gi5aB8SU7XrhdCVtt6eP3MNwHmmC80sIcOn5QEJKtjNqDnBtN2o8A06j/AMTEdU8VqWstdrJ0kyGjTa8AnfuLKaX9JBgtDN6ZVqElVlE4jQx7pgtaSO8WXkefZwamKpuYXNeHare8HDeCee17XXvbckplkvOoHYx90224heS/aB4eoUapFBtVrrEuLjpvy8k/EqtvqiVaocHxLP09Go0ijDcI+G/HIrMmq00nNOkybE72PaLLS089bzXj7a5ZIe4HmYOqYi/DZTYXExZleOQeCB2m4+aqmRgSRLpKi4Ge561UzYONkLxdD+Ir0iLMpBxJ/qcRA6wBPqFh6GMrTFj2kK07OKwGlxe2OEH8wh5YHML7G6m8zPMwA1o7BRtzAAbyvPf9XLXSXOPdWWeInGzWOeeUOO/QQte4nMwhAIU8RYvUQfS/LuEAr4AOMhzmHsLjoRCt4l9caTUbAd7zDDdIO3qqGLDRLm6g2JI2HQdVAZBxMOCMyhi64pnyXPHn0U2E8Qki1/hKzuOpuLi48VVcCOKsVoqV3K5rl1bU3bc3e6wABPqfgEx+AJILjqcbC8x3ItbkPVYrB491N4c0AkGQHAOae7TYheoYDOG47CteGhtSjYtEWniOiktpkEg9eJF71tBupDlNPSYIuLAcz0Wmp1qjRLi1o4Cb+pWewVXSS7iLeu6uYdpeddRxJuGsB8oBtt949Sk2UKxEsVYsoMtPzoklpsmUPekDzcD35Kq/DxUDnCGwT2DUXpkVWt9m0BsSdTXTtwBhA3nIhyoxO08G77w3UGKw2ggzY/nFpV+mSEzFs1NKicdzQOZk8ye5vm0kTw4SZEpZTRvqd3kqDNcS81CyA1jYjiXGBcnlM2VjBV/LAUyuBIcFzoTuBourS8tLG/dB3LeZ5Ty4KtmmamhUa2mfMPNPAcj+qPY/GNptgcbBYLPWup1pqODiQHbEWkwNJ2RqLDnqBuGPDBm+w3iN9SlqfW9mW/hgvced+J/E42mzTuhdLMXvr02hxL3vDA6oS/TJ38wvAkmI2WKZmDnAx3JO3eOJ/ZaLwrk9etWp1y4tpscHBzvefHADg3e/5plk3kxNH/4gT2WlRdLWUSI0+Zxs8iYBeQONzGyKUstpimfbva9xEEkiIFwIJuOvFYDNfFTqYFNnmd+FvEnaY39VXw+TVqvmxNQj/wBbSR/udueyjyA+5hSrEYGhPQm4mk6wf7QbfdDB6xHwVXMgx9M02kCREiJHqR81kv4z+FAH3HEMm9iduwt81LWzANvIjt+6XZyZsUsGAcd4LaJgSQeciO53KxuNpODyKYIgx3IsvXMNmHtGjSzpexJ5jkOqDZvlrWNcYBedyB+XIfMqCsexGBg6M82f4lrUyAQO8R+UItgs7bXGmo0kR3I634LPeI6ek33O3QIh9n+atZXh506hpHIkmyfpUFrYB1nzEa1ZqJOBnHiFT4YY+7H23+7PoLfNFcvwbqI9+oQdxqM22jRYC6OYjJ2PkQWk8WWv2FiliPCHs2tl7qkwYjSL8C4kz6AKN3ZVrfR2Pmbtb6hcjI0fiZvExfU4kbnUZKDaPb1GsaPKD9FGs9ySpTfpcIbEtA93/N1d8PZPp8x3KRFPhvzH+fLXiV6vg5jwALCEGzL7PXC7DK9Oo0RC4+iiB2HUEVVuxPnzFZY6m4gi4K0PgTE+xxHnsx7Sw8riWz0nj1XoOa+G6bySRus+7KWsqMgWJA+aYpXTcgF7gHtE4knqXP4UmoYiCNvmLFX8rbwO4V7E5cTSc5mkmnwJIJa5xgAgGCCSJ7KtTYbuAPl3KhVpupKuPcI7Reky86R9pkuNZMCJjaVNhKr3n2dMX/EbNmNupTXAVGxMGNxv6KCjUrMAY14gCNocdt+fH4lLrjO4Q/HmXsyy5tNhLnvqOdAaNRbBI5CwghNY3TTDTuAB6wuUcMSdT3ajzP1ZdxLrE8llTHiRGfJyZjvEGIa1/UhCsUatJlN8DTVBIvBHcdrqxnD9dQ+WS+GsM8A4GA3mXD5o14zyfRh6b/wObS9NEH/k0phEX6WfMjTYtchDoQ/lvhbTUJqEPAILRB97mZXnvjsPfjapAOhsMED8Ag27yvaaN4+BWKblAqPc53F7jA/uO5VVYvhyx+IoQancxHhjIX4mqA5jm0W+Z5NtUbNA68Tylem4mKVIkAWgARbkBHLopcBgmtsBAVLOqhmBw4fXp8VZPULbhKSBdTvhvJxJrPu4zE9d3dyi2MrQdLBJ37DqocFUc6mJsYEgfiPAfXBSO8g0tBcbk/qSVHOBDZBME4xvkOtwmQbztN9unQqLLmmrTgAE7arxbY/IIi/Ah15mfrdEcuwjWCGgNA4BaA5akGIByJJlFLS3TEnZRZ7hdNNznbxYcuJVmtX0Cdlj/EnjEaYYJdzPCOnFY2hgSAznM838Q1NVQ9EKwstcH7aTPwRDFnU4k3JMwqGIMiB2PdP09ACI1NsSZ7BlufVDgqdemdNVxY2RwPm1RynSFs/C7jiWA1PM5pIdJ+Fp5Qsn9nuWivlbWgS72tRzRaYFrdpJ9FvfBuUfw7auv39QaTPlhoEafib+nBRrmpUrhm6IEPSFCnZlFA5Bj+TkwL4+Y32rGx7rBA9eSBYOm5omLfNaPxzhBUqMcCbtiQYNieIWIf4fLKgc2tWAG7DUfBHQmY+CWqnLGGog/TE1WHrhwsnlAcuc9sazNz8OE2CtZpnTaO/Lv+SFyhCm5LjjZDKeBDnseeAt3n/tQ4bxBTrghlRs38pBa70BF0cy7AVKlNrg0xH5Tsn/AEuirXGX8blf6nWalakJ2dSOlULTLSQYI9DYg9ExjIsBCmq0C0wd4mP3T8NhXVDpaCT0E/HkuzZaZ95A/M4lHqgcFJ76+8FYnBuaC5gsLkcv8KkMZButjUc+hUp4dpaa9UXJGptNhIBJH3nGe0A81mvGfhX+HrSy1N928h/TP1ZcVf0KauWo9T0T0+pUakoudMRr5I+85h8WN9QjuqeZZlqBZT47npxQwYQyNvroj2XeH3OjV5QeJHmP9rf3sklVm0I65SnvMqZHkofUbVcPLRMt5GpHl+HvHsFX+0XMQ1tLDg3H8x/whoPxcfULXZhiqWDoa3w1rbNaN3O3gcyTuV4/mOOdWqPqPMueZP6AdAIHomXxTTh5m/TqJr1jXPQ6/M9za28jjdBjhw1zx/UT8TP6oyw2CqZnTiH8Pdd24H9FQ2z8X/MrU+JDQZZC/Z6tTuZEdpt9dERqVPIAONv3PwVdrJY4cTMemytR4h1GNmVMpxUHTyLh8bj9UTNIa2GSDJm9iII0kcd59FnsKCKzgeMH1G6M1Ga7ETEEAzuCCNttltjD1lAbIixdVrHQOPBV6Oa+YCY5TN/XYKTEYHTJddzt42A5BCc/a4UmuYYAkm4jU2XNkEgcHN/+ltByODqBqEKucZmhxeI8vm42WF8SUQ0GQAefAT+q1GOq/wAljtnQD8tlmfEI9qJJsBPbsOZ5res7kQp4nExWJvMcVTFHYDn9fXdEcUb7QNgPrgjHhHIBiMVSpuMNkF54Bo4euyZZxTXJiITm03vguo/D4SgBYguf/utB9Fua+cFuDDzALyQABF+M/Mp+NyLUyl7JrSG+XS4kAs2BkXDgb9ZKHeNaHs6dBrQA0ahA2mBtPqmKlzTegMLgjz9orQov+oJLe0+PIIgj/UHVBDr9en0FDXaJ3hRsbpbI4KDCZhTdMnzSQdQIuNwJVX3L3rqJzwT5ZPdRvbqeegEjopiwsMsOpvK0jsf3ULXu1l8AdJkx1QzJDEq4nKaZu5jZBmQIM8wRxWzw9OoGtZBBaAAGt1P08DFms7k8VmcyrBrNXK9+m3zhHmfaewUvNTPtYiBGnUOM7wj07z9PnHZ84zF7iwe6C8VJAPQ1LFSoaEuq4IuaSAXOqMe8yYENH5BV8d9oNDCNfTbT0OadMDjzPUhZbNPF1R7KWqofK91Q7XILSyJ5EH4rD5pmhrO1OielhC1TuK7+92OPgy1tfQ6Q3VQDHxn5+81tTxcKuIFWmXB+l4lwEkkhwiDzCN4r7SKdRrW1wab9nWD2Hk4cuxC8rD119UO2+jxRv1LYlvVsLeqAGHXU9Qo+J8G2/tmN7MLT8mqvjvtIw9MH2DHVX8yC1nck+Y9o9V5r3smEqP6hsaiX+j0A2WyZfzjOauJeX1XajwH3Wjk0cAhpK7K4gZJ2ZZBVUBVGBPe10kEEG42IPLkodVkx75t8eyopxIgCrqokljXVad4EjUBPAHcKzgcWx4sbxJabOHds/NVvE2LNJjjEgCfQLx6tm9apW9o17muaZaWkgjtCtbMPVznoSb1QoE9vfl7XEOJuOP1urNOGry3BfabXpgNqsbW63Y899ILfkpcX9qr48mHAP9VQkfANH5p76LTBXTGzPQsbWBWczzOKDGaKjuR0jzOMEHbhccVij4txda73BrDs1oifXeOqrsaXnqSsNM590J9YFfaIfxfiupWPkbpZsAbuPpsFUxtV0S5xJ72ldwbAAXD+1vbibfV1K+jqI4gDbqhNUVDqEp0KlRdwThsKXmY9VsfD72U2Fh8smdfHVwnmOCF06IFlcw9OSkLquaox4lraWK0hk9z1Hwbnrv8AxVtz7rps71491a8YYhr6Wn7zTqjjbj2WAweYmnbcbweY4jkeoRjMM3ZiGt8xY8W82x/+x+qVS7qKnARWr6f/AL4qAa+07SdLVSxWAcXaqbi0kQQIINi0S02MSY5KkMzNF+ipInZ24I7jfujVGsCJBmVZ0avLYgK1F6Tfb+0FYmppn+VwaAGuc3b3ibG5slluCdd1R5M3j7rRyHPuVexVXSJJgce36IJUz/VLKNzfzR5R25qb1ANmSpo1TSiMzvGanCmOFz+iBZnj9Ige8fy5q5RoObOq7+fP1WcxTpe7uR26JRcVXJ+Jf29PgAonHVidzKYU0FOKczHc5jUxtnEc7p7kypwK2IF9bk3tvLCjSXFqTJzOwkFxdWTWp7mmTdJJUficMJRz7CNqUHhwmASOYsvFGmLBcSVt6cdGDeXcDgWvkuF4mVTfRbMaR80klYZPIzYA4y1hKYkT0/PZXMvb5/UpJINQ9ywpAYX8w3RogwI6+t1ytTAmEklUknlLhOpTRLBGySSjV6jY6l1lQqRJJInubEjr0g4Q64koS6s6kSGPcI6pJJu3Jm8AjBg7H5pVqiHvJEi2w+A3RXKW6bBJJN3P7JhUKuAIReFi6587v7j+ZXUkKy8zdDuRELqSSsIws4Ux23qkktiReObsuJJLJrwIlwpJLJE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8" name="Picture 6" descr="http://murmansk.ruc.su/upload/iblock/795/21_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1" y="2904884"/>
            <a:ext cx="5043264" cy="371040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bigbuzzy.ru/f/p/263/287/mainpic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3789040"/>
            <a:ext cx="5238750" cy="29718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(составить описание), которые можно организовать и провести с целью ознакомления / закрепления знаний детей об эмоциональных состояниях. Продумать варианты игр. Можно найти готовые игровые материалы (с указанием названия источника и авторства).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eibe.de/shop/mall/1/pic/6942730--01-Standar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4188714"/>
            <a:ext cx="3995936" cy="2669285"/>
          </a:xfrm>
          <a:prstGeom prst="rect">
            <a:avLst/>
          </a:prstGeom>
          <a:noFill/>
        </p:spPr>
      </p:pic>
      <p:pic>
        <p:nvPicPr>
          <p:cNvPr id="23554" name="Picture 2" descr="http://img15.nnm.me/6/c/8/b/f/30e662990cf73cdad47eb9182e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581128"/>
            <a:ext cx="1619672" cy="22027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"ЖИВОТНЫЕ"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505584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этого упражнения потребуется набор маленьких пластмассовых животных - диких и домашних.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расставляет животных на столе.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называет то или иное чувство и просит детей выбрать животное, которое ассоциируется с данным чувством, взять в руки и, по возможности, объяснить свой выбор.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tumentoday.ru/wp-content/uploads/2013/01/IMG_96831-800x12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4208" y="2808312"/>
            <a:ext cx="2699792" cy="40496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"ПАЛЬЦЫ"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915000" cy="336572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предлагается пощупать пальцами различные поверхности: веточки от елки, кусочки наждачной бумаги, глянцевой бумаги, бархата и др., а после этого назвать чувство, которое было вызвано каждым из соприкосновений.</a:t>
            </a:r>
          </a:p>
          <a:p>
            <a:endParaRPr lang="ru-RU" dirty="0"/>
          </a:p>
        </p:txBody>
      </p:sp>
      <p:pic>
        <p:nvPicPr>
          <p:cNvPr id="22532" name="Picture 4" descr="https://encrypted-tbn2.gstatic.com/images?q=tbn:ANd9GcQ8fKQFXJc37UJl3sVilFVFlIB-t5U0F6TDVIEFlMoMLEd0sSo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4208" y="869864"/>
            <a:ext cx="2699792" cy="191108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"МОРЕ   ВОЛНУЕТСЯ"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начинает так: "Море волнуется раз, море волнуется два, море волнуется три, фигура радости замри". Далее водящий выбирает наиболее яркую фигуру и игра повторяется.</a:t>
            </a:r>
          </a:p>
          <a:p>
            <a:endParaRPr lang="ru-RU" dirty="0"/>
          </a:p>
        </p:txBody>
      </p:sp>
      <p:pic>
        <p:nvPicPr>
          <p:cNvPr id="21506" name="Picture 2" descr="http://www.poufe.ru/images/topics/topic690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3188475"/>
            <a:ext cx="3633192" cy="36695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696538"/>
            <a:ext cx="4968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радость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0315" y="1412776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основных положительных эмоций человека, внутреннее чувство удовлетворения, удовольствия и счастья. Является положительной внутренней мотивацией человека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40968"/>
            <a:ext cx="2823394" cy="338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608325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незаконченными предложениями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мамы чувство радости  - это когда ...»,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«Для воспитательницы ...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«Для сестры ...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«Для папы…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«Для брата…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«Для друга…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http://runews.org/wp-content/uploads/2011/05/leto-300x2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984" y="2564904"/>
            <a:ext cx="4499992" cy="394499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на тему «радость»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8229600" cy="2088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проводится или выставка детских рисунков и каждый ребенок должен рассказать кто на рисунке и чему радуется.</a:t>
            </a:r>
          </a:p>
          <a:p>
            <a:endParaRPr lang="ru-RU" dirty="0"/>
          </a:p>
        </p:txBody>
      </p:sp>
      <p:pic>
        <p:nvPicPr>
          <p:cNvPr id="30722" name="Picture 2" descr="http://cs412329.vk.me/v412329825/faa/CLCHgfAbK4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3222104"/>
            <a:ext cx="3635896" cy="36358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oreninform.ru/upload/iblock/47b/21.12%20evlrzujfabxlpytdpv%207%20+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3363016"/>
            <a:ext cx="5220072" cy="34949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«Ассоциации»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 очереди придумывают, какого цвета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могло быть чувство, каким животным, каким запахом, каким звуком ...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этой игры можно показать, что чувства каждого человека уникальны, и каждый имеет право чувствовать по-своему.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rozbl.ru/blog/wp-content/uploads/2013/05/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4208" y="1991908"/>
            <a:ext cx="2699792" cy="48660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«Разноцветный букет»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6203032" cy="4389120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учить взаимодействовать друг с другом, получая от этого радость и удовольствие.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Ход: Каждый ребенок объявляет себя цветком и находит себе другой цветок для букета, объясняя свой выбор. Затем все «букетики» объединяются в один букет и устраивают хоровод цветов.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.championat.com/i/article/82/67/1376758267_b_chempionat-mira-po-ljogkoj-atletike-zhenshhiny-jestafeta-4kh400-radost-pobeditelej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192" y="4633138"/>
            <a:ext cx="2843808" cy="22248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«Эстафета радости»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8507288" cy="433576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Взяться за руки и передавать, как эстафету, рукопожатие.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 воспитатель: «Я передам вам свою радость, и она идёт от меня к Саше, к Ане и т. д. и, наконец, снова возвращается ко мне.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чувствую, что радости стало больше, так как каждый добавил чуточку своей.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же она не покидает вас и греет.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86792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4536504" cy="158417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иллюстративного материала для рассматривания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199048"/>
            <a:ext cx="4258816" cy="18874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(фото, иллюстрации к произведениям детской литературы, репродукции).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img-fotki.yandex.ru/get/54/andrey230406.a6/0_40a44_fdc377a8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7976" y="1427584"/>
            <a:ext cx="4066024" cy="54304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5842992" cy="578328"/>
          </a:xfrm>
        </p:spPr>
        <p:txBody>
          <a:bodyPr>
            <a:normAutofit/>
          </a:bodyPr>
          <a:lstStyle/>
          <a:p>
            <a:pPr lvl="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Радостные моменты жизни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http://www.hram-p.narod.ru/tvorchestvo/Radost_zhizni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60848"/>
            <a:ext cx="425735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stihi.ru/pics/2011/08/30/317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3140969"/>
            <a:ext cx="4860032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824408" y="6619474"/>
            <a:ext cx="13195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err="1"/>
              <a:t>Яндекс.Картинки</a:t>
            </a:r>
            <a:endParaRPr lang="ru-RU" sz="11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764704"/>
            <a:ext cx="3106688" cy="5783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 детей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http://aisberg.kazjur.kz/files/2012/08/56151672_girl1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68343" y="1935163"/>
            <a:ext cx="320731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ro-autizm.ru/wp-content/uploads/2012/04/joy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988840"/>
            <a:ext cx="2998470" cy="299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hhh.ru/images/mhhh_ru/mt6eg4/wxq1y3-mhhh_ru-schaste-malyshi-rakushki-plyazh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48523" y="1988840"/>
            <a:ext cx="3095477" cy="243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4608512" cy="92697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 героев детских сказок и мультфильмов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021872" y="2060848"/>
            <a:ext cx="4718108" cy="65935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 «Холодное сердце» Снеговик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788024" y="2996952"/>
            <a:ext cx="4041775" cy="654843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Жизнерадостный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мультфильма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http://gifus.ru/web/img/preview/multiki/=GIFUS.RU=absolutno-pozitivniy-snegovik-3038.gif"/>
          <p:cNvPicPr>
            <a:picLocks noGrp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516216" y="188640"/>
            <a:ext cx="19829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www.holidaym.ru/china/img/hong-kong32_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365104"/>
            <a:ext cx="3252673" cy="2276872"/>
          </a:xfrm>
          <a:prstGeom prst="rect">
            <a:avLst/>
          </a:prstGeom>
          <a:noFill/>
        </p:spPr>
      </p:pic>
      <p:pic>
        <p:nvPicPr>
          <p:cNvPr id="12" name="Picture 2" descr="http://poznaku.ru/sites/poznaku.ru/files/styles/large/public/images/2012130615082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3717032"/>
            <a:ext cx="1896689" cy="2908257"/>
          </a:xfrm>
          <a:prstGeom prst="rect">
            <a:avLst/>
          </a:prstGeom>
          <a:noFill/>
        </p:spPr>
      </p:pic>
      <p:sp>
        <p:nvSpPr>
          <p:cNvPr id="13" name="Текст 9"/>
          <p:cNvSpPr txBox="1">
            <a:spLocks/>
          </p:cNvSpPr>
          <p:nvPr/>
        </p:nvSpPr>
        <p:spPr>
          <a:xfrm>
            <a:off x="251520" y="3501008"/>
            <a:ext cx="4041775" cy="654843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Веселый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Мики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Маус из мультфильма «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Мики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Маус»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7768"/>
            <a:ext cx="6408712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 героев детских сказок и мультфильмов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07504" y="3212976"/>
            <a:ext cx="4291708" cy="659352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Буратино из Сказки «Приключения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Буратино » А. Н. Толстого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>
          <a:xfrm>
            <a:off x="4716016" y="2852936"/>
            <a:ext cx="4176464" cy="654843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Веселая и жизнерадостная Маша из мультфильма «Маша и медведь»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http://img.lovi.tv/content/011/hexmlufuco/thumb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216" y="1340768"/>
            <a:ext cx="2175135" cy="1296144"/>
          </a:xfrm>
          <a:prstGeom prst="rect">
            <a:avLst/>
          </a:prstGeom>
          <a:noFill/>
        </p:spPr>
      </p:pic>
      <p:pic>
        <p:nvPicPr>
          <p:cNvPr id="14" name="Picture 10" descr="http://media.baltinfo.ru/photo/new/b4287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3881494"/>
            <a:ext cx="3456384" cy="2657220"/>
          </a:xfrm>
          <a:prstGeom prst="rect">
            <a:avLst/>
          </a:prstGeom>
          <a:noFill/>
        </p:spPr>
      </p:pic>
      <p:pic>
        <p:nvPicPr>
          <p:cNvPr id="15" name="Picture 8" descr="http://www.lesiki.com/images/photos/medium/article30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3717032"/>
            <a:ext cx="2827830" cy="2978648"/>
          </a:xfrm>
          <a:prstGeom prst="rect">
            <a:avLst/>
          </a:prstGeom>
          <a:noFill/>
        </p:spPr>
      </p:pic>
      <p:sp>
        <p:nvSpPr>
          <p:cNvPr id="16" name="Текст 11"/>
          <p:cNvSpPr txBox="1">
            <a:spLocks/>
          </p:cNvSpPr>
          <p:nvPr/>
        </p:nvSpPr>
        <p:spPr>
          <a:xfrm>
            <a:off x="251520" y="1772816"/>
            <a:ext cx="6192688" cy="1014883"/>
          </a:xfrm>
          <a:prstGeom prst="rect">
            <a:avLst/>
          </a:prstGeom>
        </p:spPr>
        <p:txBody>
          <a:bodyPr vert="horz" lIns="45720" tIns="0" rIns="45720" bIns="0" anchor="ctr">
            <a:norm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Малыш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 никогда не унывающий веселый </a:t>
            </a:r>
            <a:r>
              <a:rPr kumimoji="0" lang="ru-RU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Карлсон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из мультфильма «Малыш и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Карлсон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Астрид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Линдгрен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4906888" cy="5760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 членов семьи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http://atrmeeting.com/wp-content/uploads/2013/06/%D1%80%D0%B0%D0%B4%D0%BE%D1%81%D1%82%D1%8C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08720"/>
            <a:ext cx="4788024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.gdefon.com/wallpapers_original/wallpapers/415076_(www.GdeFon.com)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47940"/>
            <a:ext cx="4816548" cy="301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otkroishastie.ru/wp-content/uploads/2011/02/x_1b2f345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38065" y="2604770"/>
            <a:ext cx="4305935" cy="425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encrypted-tbn3.gstatic.com/images?q=tbn:ANd9GcTPEIIR-NYFI4IUuAs6boDA-az-OTzUixvUV0oePcuJG8U78Smm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0192" y="764704"/>
            <a:ext cx="2445385" cy="187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95120" cy="4320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 в произведениях художников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Масленица в картинах известных художников"/>
          <p:cNvPicPr>
            <a:picLocks noGrp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547664" y="1556792"/>
            <a:ext cx="6059016" cy="421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39552" y="6093296"/>
            <a:ext cx="8363272" cy="4287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Шелякин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Анатолий Николаевич "Масленица" 2001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635</TotalTime>
  <Words>683</Words>
  <Application>Microsoft Office PowerPoint</Application>
  <PresentationFormat>Экран (4:3)</PresentationFormat>
  <Paragraphs>135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ТВОРЧЕСКИЙ ПРОЕКТ                      Методика ознакомления детей старшего дошкольного возраста с эмоциональным состоянием «Радость (восторг)» Выполнила: Студенка 6 курса заочной формы обучения Хисямова Ю.Х.   </vt:lpstr>
      <vt:lpstr>Слайд 2</vt:lpstr>
      <vt:lpstr>Подбор иллюстративного материала для рассматривания </vt:lpstr>
      <vt:lpstr>Радостные моменты жизни</vt:lpstr>
      <vt:lpstr>Радость детей</vt:lpstr>
      <vt:lpstr>Радость героев детских сказок и мультфильмов</vt:lpstr>
      <vt:lpstr>Радость героев детских сказок и мультфильмов</vt:lpstr>
      <vt:lpstr>Радость членов семьи</vt:lpstr>
      <vt:lpstr>Радость в произведениях художников</vt:lpstr>
      <vt:lpstr>Художественное слово</vt:lpstr>
      <vt:lpstr>Сергей Козлов «Ежикина радость»</vt:lpstr>
      <vt:lpstr>Корней Чуковский. РАДОСТЬ</vt:lpstr>
      <vt:lpstr>Загадка:</vt:lpstr>
      <vt:lpstr>Ирина Токмакова. Радость</vt:lpstr>
      <vt:lpstr>Разработка конспекта занятий по ознакомлению детей с эмоцией - радость</vt:lpstr>
      <vt:lpstr>Дидактические игры</vt:lpstr>
      <vt:lpstr>"ЖИВОТНЫЕ"</vt:lpstr>
      <vt:lpstr>"ПАЛЬЦЫ"</vt:lpstr>
      <vt:lpstr>"МОРЕ   ВОЛНУЕТСЯ"</vt:lpstr>
      <vt:lpstr>Работа с незаконченными предложениями</vt:lpstr>
      <vt:lpstr>Рисунок на тему «радость»</vt:lpstr>
      <vt:lpstr>Игра «Ассоциации»</vt:lpstr>
      <vt:lpstr>Игра «Разноцветный букет»</vt:lpstr>
      <vt:lpstr>«Эстафета радости»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Paris</dc:creator>
  <cp:lastModifiedBy>Татьяна</cp:lastModifiedBy>
  <cp:revision>43</cp:revision>
  <dcterms:created xsi:type="dcterms:W3CDTF">2013-12-24T19:02:44Z</dcterms:created>
  <dcterms:modified xsi:type="dcterms:W3CDTF">2015-01-24T18:57:59Z</dcterms:modified>
</cp:coreProperties>
</file>