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13.xml"/><Relationship Id="rId26" Type="http://schemas.openxmlformats.org/officeDocument/2006/relationships/slide" Target="slide12.xml"/><Relationship Id="rId3" Type="http://schemas.openxmlformats.org/officeDocument/2006/relationships/image" Target="../media/image2.png"/><Relationship Id="rId21" Type="http://schemas.openxmlformats.org/officeDocument/2006/relationships/slide" Target="slide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slide" Target="slide11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10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6.xml"/><Relationship Id="rId28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СУПЕР</a:t>
            </a:r>
          </a:p>
          <a:p>
            <a:r>
              <a:rPr lang="ru-RU" sz="1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- </a:t>
            </a:r>
          </a:p>
          <a:p>
            <a:r>
              <a:rPr lang="ru-RU" sz="1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БЛИЦ</a:t>
            </a:r>
            <a:endParaRPr lang="ru-RU" sz="120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8.  Чем угощала Муха-Цокотуха Бабочку-красавицу? </a:t>
            </a:r>
          </a:p>
          <a:p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медом    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б</a:t>
            </a:r>
            <a:r>
              <a:rPr lang="ru-RU" sz="4000" dirty="0">
                <a:latin typeface="Georgia" pitchFamily="18" charset="0"/>
              </a:rPr>
              <a:t>) вареньем </a:t>
            </a:r>
          </a:p>
          <a:p>
            <a:r>
              <a:rPr lang="ru-RU" sz="4000" dirty="0" smtClean="0">
                <a:latin typeface="Georgia" pitchFamily="18" charset="0"/>
              </a:rPr>
              <a:t>в</a:t>
            </a:r>
            <a:r>
              <a:rPr lang="ru-RU" sz="4000" dirty="0">
                <a:latin typeface="Georgia" pitchFamily="18" charset="0"/>
              </a:rPr>
              <a:t>) конфетами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г</a:t>
            </a:r>
            <a:r>
              <a:rPr lang="ru-RU" sz="4000" dirty="0">
                <a:latin typeface="Georgia" pitchFamily="18" charset="0"/>
              </a:rPr>
              <a:t>) пряниками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4286250" cy="3819525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2195736" y="4869160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69269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9. Какого цвета шар купили ребятам   ?</a:t>
            </a:r>
          </a:p>
          <a:p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Синий – синий, презеленый, красный шар</a:t>
            </a:r>
          </a:p>
          <a:p>
            <a:r>
              <a:rPr lang="ru-RU" sz="4000" dirty="0" smtClean="0">
                <a:latin typeface="Georgia" pitchFamily="18" charset="0"/>
              </a:rPr>
              <a:t>б</a:t>
            </a:r>
            <a:r>
              <a:rPr lang="ru-RU" sz="4000" dirty="0">
                <a:latin typeface="Georgia" pitchFamily="18" charset="0"/>
              </a:rPr>
              <a:t>) Желтый</a:t>
            </a:r>
          </a:p>
          <a:p>
            <a:r>
              <a:rPr lang="ru-RU" sz="4000" dirty="0" smtClean="0">
                <a:latin typeface="Georgia" pitchFamily="18" charset="0"/>
              </a:rPr>
              <a:t>в</a:t>
            </a:r>
            <a:r>
              <a:rPr lang="ru-RU" sz="4000" dirty="0">
                <a:latin typeface="Georgia" pitchFamily="18" charset="0"/>
              </a:rPr>
              <a:t>) Фиолетовый  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г</a:t>
            </a:r>
            <a:r>
              <a:rPr lang="ru-RU" sz="4000" dirty="0">
                <a:latin typeface="Georgia" pitchFamily="18" charset="0"/>
              </a:rPr>
              <a:t>) Красный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93298"/>
            <a:ext cx="3528392" cy="3488030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2123728" y="5093901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10. Что в сказке «Телефон» попросил прислать Крокодил? </a:t>
            </a:r>
          </a:p>
          <a:p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 калоши    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б</a:t>
            </a:r>
            <a:r>
              <a:rPr lang="ru-RU" sz="4000" dirty="0">
                <a:latin typeface="Georgia" pitchFamily="18" charset="0"/>
              </a:rPr>
              <a:t>)  перчатки </a:t>
            </a:r>
          </a:p>
          <a:p>
            <a:r>
              <a:rPr lang="ru-RU" sz="4000" dirty="0" smtClean="0">
                <a:latin typeface="Georgia" pitchFamily="18" charset="0"/>
              </a:rPr>
              <a:t>в</a:t>
            </a:r>
            <a:r>
              <a:rPr lang="ru-RU" sz="4000" dirty="0">
                <a:latin typeface="Georgia" pitchFamily="18" charset="0"/>
              </a:rPr>
              <a:t>) шоколад    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г</a:t>
            </a:r>
            <a:r>
              <a:rPr lang="ru-RU" sz="4000" dirty="0">
                <a:latin typeface="Georgia" pitchFamily="18" charset="0"/>
              </a:rPr>
              <a:t>)  книжки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19199"/>
            <a:ext cx="4824537" cy="4286250"/>
          </a:xfrm>
          <a:prstGeom prst="rect">
            <a:avLst/>
          </a:prstGeom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1763688" y="4509120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eorgia" pitchFamily="18" charset="0"/>
              </a:rPr>
              <a:t>11.  Как звали бабушку, у которой убежала посуда?</a:t>
            </a:r>
          </a:p>
          <a:p>
            <a:r>
              <a:rPr lang="ru-RU" sz="3200" dirty="0" smtClean="0">
                <a:latin typeface="Georgia" pitchFamily="18" charset="0"/>
              </a:rPr>
              <a:t>а</a:t>
            </a:r>
            <a:r>
              <a:rPr lang="ru-RU" sz="3200" dirty="0">
                <a:latin typeface="Georgia" pitchFamily="18" charset="0"/>
              </a:rPr>
              <a:t>) Марья Петровна                                 </a:t>
            </a:r>
            <a:endParaRPr lang="ru-RU" sz="3200" dirty="0" smtClean="0">
              <a:latin typeface="Georgia" pitchFamily="18" charset="0"/>
            </a:endParaRPr>
          </a:p>
          <a:p>
            <a:r>
              <a:rPr lang="ru-RU" sz="3200" dirty="0" smtClean="0">
                <a:latin typeface="Georgia" pitchFamily="18" charset="0"/>
              </a:rPr>
              <a:t>б</a:t>
            </a:r>
            <a:r>
              <a:rPr lang="ru-RU" sz="3200" dirty="0">
                <a:latin typeface="Georgia" pitchFamily="18" charset="0"/>
              </a:rPr>
              <a:t>) Варвара Ивановна</a:t>
            </a:r>
          </a:p>
          <a:p>
            <a:r>
              <a:rPr lang="ru-RU" sz="3200" dirty="0" smtClean="0">
                <a:latin typeface="Georgia" pitchFamily="18" charset="0"/>
              </a:rPr>
              <a:t>в</a:t>
            </a:r>
            <a:r>
              <a:rPr lang="ru-RU" sz="3200" dirty="0">
                <a:latin typeface="Georgia" pitchFamily="18" charset="0"/>
              </a:rPr>
              <a:t>) Федора Егоровна                                </a:t>
            </a:r>
            <a:endParaRPr lang="ru-RU" sz="3200" dirty="0" smtClean="0">
              <a:latin typeface="Georgia" pitchFamily="18" charset="0"/>
            </a:endParaRPr>
          </a:p>
          <a:p>
            <a:r>
              <a:rPr lang="ru-RU" sz="3200" dirty="0" smtClean="0">
                <a:latin typeface="Georgia" pitchFamily="18" charset="0"/>
              </a:rPr>
              <a:t>г</a:t>
            </a:r>
            <a:r>
              <a:rPr lang="ru-RU" sz="3200" dirty="0">
                <a:latin typeface="Georgia" pitchFamily="18" charset="0"/>
              </a:rPr>
              <a:t>) Серафима Андреевна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210050" cy="4352925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1547664" y="4237310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76" y="501468"/>
            <a:ext cx="8001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12. Кто проглотил Фому во сне?</a:t>
            </a: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слон       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б</a:t>
            </a:r>
            <a:r>
              <a:rPr lang="ru-RU" sz="4000" dirty="0">
                <a:latin typeface="Georgia" pitchFamily="18" charset="0"/>
              </a:rPr>
              <a:t>) тигр</a:t>
            </a: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в</a:t>
            </a:r>
            <a:r>
              <a:rPr lang="ru-RU" sz="4000" dirty="0">
                <a:latin typeface="Georgia" pitchFamily="18" charset="0"/>
              </a:rPr>
              <a:t>) крокодил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г</a:t>
            </a:r>
            <a:r>
              <a:rPr lang="ru-RU" sz="4000" dirty="0">
                <a:latin typeface="Georgia" pitchFamily="18" charset="0"/>
              </a:rPr>
              <a:t>) жираф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680520" cy="4536504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1619672" y="4509120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9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МОЛОДЦЫ!!</a:t>
            </a:r>
            <a:endParaRPr lang="ru-RU" sz="9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41044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6776"/>
            <a:ext cx="720080" cy="1512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954"/>
            <a:ext cx="972108" cy="1368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3" y="276776"/>
            <a:ext cx="762920" cy="1368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33" y="273249"/>
            <a:ext cx="558973" cy="1368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85" y="276776"/>
            <a:ext cx="707481" cy="1353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4" y="2322757"/>
            <a:ext cx="900100" cy="1426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43" y="2302421"/>
            <a:ext cx="792118" cy="1558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6" y="2278904"/>
            <a:ext cx="762920" cy="15586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05" y="2205159"/>
            <a:ext cx="535840" cy="13920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26" y="2132905"/>
            <a:ext cx="732679" cy="13535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4" y="4470767"/>
            <a:ext cx="840485" cy="14558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88" y="4470767"/>
            <a:ext cx="950523" cy="14558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78" y="4493454"/>
            <a:ext cx="950598" cy="14331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74" y="4509120"/>
            <a:ext cx="538704" cy="15121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51" y="4470767"/>
            <a:ext cx="606233" cy="1455826"/>
          </a:xfrm>
          <a:prstGeom prst="rect">
            <a:avLst/>
          </a:prstGeom>
        </p:spPr>
      </p:pic>
      <p:sp>
        <p:nvSpPr>
          <p:cNvPr id="27" name="7-конечная звезда 26">
            <a:hlinkClick r:id="rId17" action="ppaction://hlinksldjump"/>
          </p:cNvPr>
          <p:cNvSpPr/>
          <p:nvPr/>
        </p:nvSpPr>
        <p:spPr>
          <a:xfrm>
            <a:off x="220648" y="1195780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7-конечная звезда 39">
            <a:hlinkClick r:id="rId18" action="ppaction://hlinksldjump"/>
          </p:cNvPr>
          <p:cNvSpPr/>
          <p:nvPr/>
        </p:nvSpPr>
        <p:spPr>
          <a:xfrm>
            <a:off x="6630645" y="1034536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7-конечная звезда 40">
            <a:hlinkClick r:id="rId19" action="ppaction://hlinksldjump"/>
          </p:cNvPr>
          <p:cNvSpPr/>
          <p:nvPr/>
        </p:nvSpPr>
        <p:spPr>
          <a:xfrm>
            <a:off x="4525993" y="1220614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7-конечная звезда 41">
            <a:hlinkClick r:id="rId20" action="ppaction://hlinksldjump"/>
          </p:cNvPr>
          <p:cNvSpPr/>
          <p:nvPr/>
        </p:nvSpPr>
        <p:spPr>
          <a:xfrm>
            <a:off x="2471303" y="1160907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7-конечная звезда 42">
            <a:hlinkClick r:id="rId21" action="ppaction://hlinksldjump"/>
          </p:cNvPr>
          <p:cNvSpPr/>
          <p:nvPr/>
        </p:nvSpPr>
        <p:spPr>
          <a:xfrm>
            <a:off x="4710297" y="3292037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7-конечная звезда 43">
            <a:hlinkClick r:id="rId22" action="ppaction://hlinksldjump"/>
          </p:cNvPr>
          <p:cNvSpPr/>
          <p:nvPr/>
        </p:nvSpPr>
        <p:spPr>
          <a:xfrm>
            <a:off x="2448111" y="3292037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7-конечная звезда 44">
            <a:hlinkClick r:id="rId23" action="ppaction://hlinksldjump"/>
          </p:cNvPr>
          <p:cNvSpPr/>
          <p:nvPr/>
        </p:nvSpPr>
        <p:spPr>
          <a:xfrm>
            <a:off x="283604" y="3374979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7-конечная звезда 45">
            <a:hlinkClick r:id="rId24" action="ppaction://hlinksldjump"/>
          </p:cNvPr>
          <p:cNvSpPr/>
          <p:nvPr/>
        </p:nvSpPr>
        <p:spPr>
          <a:xfrm>
            <a:off x="2471303" y="5564088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7-конечная звезда 46">
            <a:hlinkClick r:id="rId25" action="ppaction://hlinksldjump"/>
          </p:cNvPr>
          <p:cNvSpPr/>
          <p:nvPr/>
        </p:nvSpPr>
        <p:spPr>
          <a:xfrm>
            <a:off x="132950" y="5564088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7-конечная звезда 47">
            <a:hlinkClick r:id="rId26" action="ppaction://hlinksldjump"/>
          </p:cNvPr>
          <p:cNvSpPr/>
          <p:nvPr/>
        </p:nvSpPr>
        <p:spPr>
          <a:xfrm>
            <a:off x="6718386" y="2966985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7-конечная звезда 48">
            <a:hlinkClick r:id="rId27" action="ppaction://hlinksldjump"/>
          </p:cNvPr>
          <p:cNvSpPr/>
          <p:nvPr/>
        </p:nvSpPr>
        <p:spPr>
          <a:xfrm>
            <a:off x="6921647" y="5332888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7-конечная звезда 49">
            <a:hlinkClick r:id="rId28" action="ppaction://hlinksldjump"/>
          </p:cNvPr>
          <p:cNvSpPr/>
          <p:nvPr/>
        </p:nvSpPr>
        <p:spPr>
          <a:xfrm>
            <a:off x="4631361" y="5565502"/>
            <a:ext cx="914400" cy="91440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>
            <a:hlinkClick r:id="rId29" action="ppaction://hlinksldjump"/>
          </p:cNvPr>
          <p:cNvSpPr/>
          <p:nvPr/>
        </p:nvSpPr>
        <p:spPr>
          <a:xfrm>
            <a:off x="7752156" y="6236172"/>
            <a:ext cx="97840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latin typeface="Georgia" pitchFamily="18" charset="0"/>
              </a:rPr>
              <a:t>Назовите </a:t>
            </a:r>
            <a:r>
              <a:rPr lang="ru-RU" sz="4400" dirty="0">
                <a:latin typeface="Georgia" pitchFamily="18" charset="0"/>
              </a:rPr>
              <a:t>фамилию дяди </a:t>
            </a:r>
            <a:r>
              <a:rPr lang="ru-RU" sz="4400" dirty="0" smtClean="0">
                <a:latin typeface="Georgia" pitchFamily="18" charset="0"/>
              </a:rPr>
              <a:t>   </a:t>
            </a: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     Стёпы?</a:t>
            </a:r>
          </a:p>
          <a:p>
            <a:r>
              <a:rPr lang="ru-RU" sz="4400" dirty="0" smtClean="0">
                <a:latin typeface="Georgia" pitchFamily="18" charset="0"/>
              </a:rPr>
              <a:t>    </a:t>
            </a:r>
            <a:r>
              <a:rPr lang="ru-RU" sz="4400" dirty="0">
                <a:latin typeface="Georgia" pitchFamily="18" charset="0"/>
              </a:rPr>
              <a:t>а) Семёнов;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 smtClean="0">
                <a:latin typeface="Georgia" pitchFamily="18" charset="0"/>
              </a:rPr>
              <a:t>    б</a:t>
            </a:r>
            <a:r>
              <a:rPr lang="ru-RU" sz="4400" dirty="0">
                <a:latin typeface="Georgia" pitchFamily="18" charset="0"/>
              </a:rPr>
              <a:t>) Степанов</a:t>
            </a:r>
            <a:r>
              <a:rPr lang="ru-RU" sz="4400" dirty="0" smtClean="0">
                <a:latin typeface="Georgia" pitchFamily="18" charset="0"/>
              </a:rPr>
              <a:t>;             </a:t>
            </a:r>
            <a:endParaRPr lang="ru-RU" sz="4400" dirty="0">
              <a:latin typeface="Georgia" pitchFamily="18" charset="0"/>
            </a:endParaRPr>
          </a:p>
          <a:p>
            <a:r>
              <a:rPr lang="ru-RU" sz="4400" dirty="0">
                <a:latin typeface="Georgia" pitchFamily="18" charset="0"/>
              </a:rPr>
              <a:t>    в) Михалков;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 smtClean="0">
                <a:latin typeface="Georgia" pitchFamily="18" charset="0"/>
              </a:rPr>
              <a:t>    г</a:t>
            </a:r>
            <a:r>
              <a:rPr lang="ru-RU" sz="4400" dirty="0">
                <a:latin typeface="Georgia" pitchFamily="18" charset="0"/>
              </a:rPr>
              <a:t>) Иванов.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881719" cy="4968552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2771800" y="4908655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2. Что вылечил зайчику добрый </a:t>
            </a:r>
            <a:r>
              <a:rPr lang="ru-RU" sz="4000" dirty="0" smtClean="0">
                <a:latin typeface="Georgia" pitchFamily="18" charset="0"/>
              </a:rPr>
              <a:t>  </a:t>
            </a: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    доктор </a:t>
            </a:r>
            <a:r>
              <a:rPr lang="ru-RU" sz="4000" dirty="0">
                <a:latin typeface="Georgia" pitchFamily="18" charset="0"/>
              </a:rPr>
              <a:t>Айболит</a:t>
            </a:r>
            <a:r>
              <a:rPr lang="ru-RU" sz="4000" dirty="0" smtClean="0">
                <a:latin typeface="Georgia" pitchFamily="18" charset="0"/>
              </a:rPr>
              <a:t>?</a:t>
            </a:r>
          </a:p>
          <a:p>
            <a:r>
              <a:rPr lang="ru-RU" sz="4000" dirty="0" smtClean="0">
                <a:latin typeface="Georgia" pitchFamily="18" charset="0"/>
              </a:rPr>
              <a:t> </a:t>
            </a:r>
            <a:endParaRPr lang="ru-RU" sz="4000" dirty="0">
              <a:latin typeface="Georgia" pitchFamily="18" charset="0"/>
            </a:endParaRPr>
          </a:p>
          <a:p>
            <a:r>
              <a:rPr lang="ru-RU" sz="4000" dirty="0">
                <a:latin typeface="Georgia" pitchFamily="18" charset="0"/>
              </a:rPr>
              <a:t>   </a:t>
            </a:r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 ушки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   б</a:t>
            </a:r>
            <a:r>
              <a:rPr lang="ru-RU" sz="4000" dirty="0">
                <a:latin typeface="Georgia" pitchFamily="18" charset="0"/>
              </a:rPr>
              <a:t>)  зубки </a:t>
            </a:r>
            <a:r>
              <a:rPr lang="ru-RU" sz="4000" dirty="0" smtClean="0">
                <a:latin typeface="Georgia" pitchFamily="18" charset="0"/>
              </a:rPr>
              <a:t>    </a:t>
            </a:r>
            <a:endParaRPr lang="ru-RU" sz="4000" dirty="0">
              <a:latin typeface="Georgia" pitchFamily="18" charset="0"/>
            </a:endParaRPr>
          </a:p>
          <a:p>
            <a:r>
              <a:rPr lang="ru-RU" sz="4000" dirty="0">
                <a:latin typeface="Georgia" pitchFamily="18" charset="0"/>
              </a:rPr>
              <a:t>  </a:t>
            </a:r>
            <a:r>
              <a:rPr lang="ru-RU" sz="4000" dirty="0" smtClean="0">
                <a:latin typeface="Georgia" pitchFamily="18" charset="0"/>
              </a:rPr>
              <a:t> </a:t>
            </a:r>
            <a:r>
              <a:rPr lang="ru-RU" sz="4000" dirty="0">
                <a:latin typeface="Georgia" pitchFamily="18" charset="0"/>
              </a:rPr>
              <a:t>в) ручки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   </a:t>
            </a:r>
            <a:r>
              <a:rPr lang="ru-RU" sz="4000" dirty="0">
                <a:latin typeface="Georgia" pitchFamily="18" charset="0"/>
              </a:rPr>
              <a:t>г) ножки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55" y="1556792"/>
            <a:ext cx="2489023" cy="4293096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3635896" y="5013176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Georgia" pitchFamily="18" charset="0"/>
              </a:rPr>
              <a:t>3. Сколько котят родилось у </a:t>
            </a:r>
            <a:r>
              <a:rPr lang="ru-RU" sz="4800" dirty="0" smtClean="0">
                <a:latin typeface="Georgia" pitchFamily="18" charset="0"/>
              </a:rPr>
              <a:t>  </a:t>
            </a:r>
          </a:p>
          <a:p>
            <a:r>
              <a:rPr lang="ru-RU" sz="4800" dirty="0">
                <a:latin typeface="Georgia" pitchFamily="18" charset="0"/>
              </a:rPr>
              <a:t> </a:t>
            </a:r>
            <a:r>
              <a:rPr lang="ru-RU" sz="4800" dirty="0" smtClean="0">
                <a:latin typeface="Georgia" pitchFamily="18" charset="0"/>
              </a:rPr>
              <a:t>   кошки</a:t>
            </a:r>
            <a:r>
              <a:rPr lang="ru-RU" sz="4800" dirty="0">
                <a:latin typeface="Georgia" pitchFamily="18" charset="0"/>
              </a:rPr>
              <a:t>?</a:t>
            </a:r>
          </a:p>
          <a:p>
            <a:r>
              <a:rPr lang="ru-RU" sz="4800" dirty="0">
                <a:latin typeface="Georgia" pitchFamily="18" charset="0"/>
              </a:rPr>
              <a:t>   </a:t>
            </a:r>
            <a:r>
              <a:rPr lang="ru-RU" sz="4400" dirty="0">
                <a:latin typeface="Georgia" pitchFamily="18" charset="0"/>
              </a:rPr>
              <a:t>а) Три;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 smtClean="0">
                <a:latin typeface="Georgia" pitchFamily="18" charset="0"/>
              </a:rPr>
              <a:t>   б</a:t>
            </a:r>
            <a:r>
              <a:rPr lang="ru-RU" sz="4400" dirty="0">
                <a:latin typeface="Georgia" pitchFamily="18" charset="0"/>
              </a:rPr>
              <a:t>) Пять;</a:t>
            </a:r>
          </a:p>
          <a:p>
            <a:r>
              <a:rPr lang="ru-RU" sz="4400" dirty="0">
                <a:latin typeface="Georgia" pitchFamily="18" charset="0"/>
              </a:rPr>
              <a:t>   в) Один;                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 smtClean="0">
                <a:latin typeface="Georgia" pitchFamily="18" charset="0"/>
              </a:rPr>
              <a:t>   </a:t>
            </a:r>
            <a:r>
              <a:rPr lang="ru-RU" sz="4400" dirty="0">
                <a:latin typeface="Georgia" pitchFamily="18" charset="0"/>
              </a:rPr>
              <a:t>г) Десять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176464" cy="4176464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2483768" y="5248370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4.На </a:t>
            </a:r>
            <a:r>
              <a:rPr lang="ru-RU" sz="4000" dirty="0">
                <a:latin typeface="Georgia" pitchFamily="18" charset="0"/>
              </a:rPr>
              <a:t>чем ехала жаба в сказке «</a:t>
            </a:r>
            <a:r>
              <a:rPr lang="ru-RU" sz="4000" dirty="0" err="1">
                <a:latin typeface="Georgia" pitchFamily="18" charset="0"/>
              </a:rPr>
              <a:t>Тараканище</a:t>
            </a:r>
            <a:r>
              <a:rPr lang="ru-RU" sz="4000" dirty="0">
                <a:latin typeface="Georgia" pitchFamily="18" charset="0"/>
              </a:rPr>
              <a:t>»?</a:t>
            </a:r>
          </a:p>
          <a:p>
            <a:r>
              <a:rPr lang="ru-RU" sz="4000" dirty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на велосипеде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 б</a:t>
            </a:r>
            <a:r>
              <a:rPr lang="ru-RU" sz="4000" dirty="0">
                <a:latin typeface="Georgia" pitchFamily="18" charset="0"/>
              </a:rPr>
              <a:t>) на трамвае </a:t>
            </a:r>
          </a:p>
          <a:p>
            <a:r>
              <a:rPr lang="ru-RU" sz="4000" dirty="0" smtClean="0">
                <a:latin typeface="Georgia" pitchFamily="18" charset="0"/>
              </a:rPr>
              <a:t> </a:t>
            </a:r>
            <a:r>
              <a:rPr lang="ru-RU" sz="4000" dirty="0">
                <a:latin typeface="Georgia" pitchFamily="18" charset="0"/>
              </a:rPr>
              <a:t>в) на хромой собаке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 г</a:t>
            </a:r>
            <a:r>
              <a:rPr lang="ru-RU" sz="4000" dirty="0">
                <a:latin typeface="Georgia" pitchFamily="18" charset="0"/>
              </a:rPr>
              <a:t>) на метле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799"/>
            <a:ext cx="3744416" cy="4752529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2622064" y="4834622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44" y="461349"/>
            <a:ext cx="8223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eorgia" pitchFamily="18" charset="0"/>
              </a:rPr>
              <a:t>5. С чем был жбан, который перевернул щенок ?</a:t>
            </a:r>
          </a:p>
          <a:p>
            <a:r>
              <a:rPr lang="ru-RU" sz="4000" dirty="0" smtClean="0">
                <a:latin typeface="Georgia" pitchFamily="18" charset="0"/>
              </a:rPr>
              <a:t>а</a:t>
            </a:r>
            <a:r>
              <a:rPr lang="ru-RU" sz="4000" dirty="0">
                <a:latin typeface="Georgia" pitchFamily="18" charset="0"/>
              </a:rPr>
              <a:t>) </a:t>
            </a:r>
            <a:r>
              <a:rPr lang="ru-RU" sz="4000" dirty="0" smtClean="0">
                <a:latin typeface="Georgia" pitchFamily="18" charset="0"/>
              </a:rPr>
              <a:t>с </a:t>
            </a:r>
            <a:r>
              <a:rPr lang="ru-RU" sz="4000" dirty="0">
                <a:latin typeface="Georgia" pitchFamily="18" charset="0"/>
              </a:rPr>
              <a:t>вареньем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б</a:t>
            </a:r>
            <a:r>
              <a:rPr lang="ru-RU" sz="4000" dirty="0">
                <a:latin typeface="Georgia" pitchFamily="18" charset="0"/>
              </a:rPr>
              <a:t>) </a:t>
            </a:r>
            <a:r>
              <a:rPr lang="ru-RU" sz="4000" dirty="0" smtClean="0">
                <a:latin typeface="Georgia" pitchFamily="18" charset="0"/>
              </a:rPr>
              <a:t>с </a:t>
            </a:r>
            <a:r>
              <a:rPr lang="ru-RU" sz="4000" dirty="0">
                <a:latin typeface="Georgia" pitchFamily="18" charset="0"/>
              </a:rPr>
              <a:t>творогом </a:t>
            </a:r>
          </a:p>
          <a:p>
            <a:r>
              <a:rPr lang="ru-RU" sz="4000" dirty="0" smtClean="0">
                <a:latin typeface="Georgia" pitchFamily="18" charset="0"/>
              </a:rPr>
              <a:t>в</a:t>
            </a:r>
            <a:r>
              <a:rPr lang="ru-RU" sz="4000" dirty="0">
                <a:latin typeface="Georgia" pitchFamily="18" charset="0"/>
              </a:rPr>
              <a:t>) </a:t>
            </a:r>
            <a:r>
              <a:rPr lang="ru-RU" sz="4000" dirty="0" smtClean="0">
                <a:latin typeface="Georgia" pitchFamily="18" charset="0"/>
              </a:rPr>
              <a:t>с </a:t>
            </a:r>
            <a:r>
              <a:rPr lang="ru-RU" sz="4000" dirty="0">
                <a:latin typeface="Georgia" pitchFamily="18" charset="0"/>
              </a:rPr>
              <a:t>медом                  </a:t>
            </a:r>
            <a:endParaRPr lang="ru-RU" sz="4000" dirty="0" smtClean="0">
              <a:latin typeface="Georgia" pitchFamily="18" charset="0"/>
            </a:endParaRPr>
          </a:p>
          <a:p>
            <a:r>
              <a:rPr lang="ru-RU" sz="4000" dirty="0" smtClean="0">
                <a:latin typeface="Georgia" pitchFamily="18" charset="0"/>
              </a:rPr>
              <a:t>г</a:t>
            </a:r>
            <a:r>
              <a:rPr lang="ru-RU" sz="4000" dirty="0">
                <a:latin typeface="Georgia" pitchFamily="18" charset="0"/>
              </a:rPr>
              <a:t>) </a:t>
            </a:r>
            <a:r>
              <a:rPr lang="ru-RU" sz="4000" dirty="0" smtClean="0">
                <a:latin typeface="Georgia" pitchFamily="18" charset="0"/>
              </a:rPr>
              <a:t>с </a:t>
            </a:r>
            <a:r>
              <a:rPr lang="ru-RU" sz="4000" dirty="0">
                <a:latin typeface="Georgia" pitchFamily="18" charset="0"/>
              </a:rPr>
              <a:t>ягодами.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14800" cy="4688592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1916908" y="4653136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404664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Georgia" pitchFamily="18" charset="0"/>
              </a:rPr>
              <a:t>6. Кто проглотил </a:t>
            </a:r>
            <a:r>
              <a:rPr lang="ru-RU" sz="4400" dirty="0" err="1">
                <a:latin typeface="Georgia" pitchFamily="18" charset="0"/>
              </a:rPr>
              <a:t>Бармалея</a:t>
            </a:r>
            <a:r>
              <a:rPr lang="ru-RU" sz="4400" dirty="0">
                <a:latin typeface="Georgia" pitchFamily="18" charset="0"/>
              </a:rPr>
              <a:t>  из </a:t>
            </a:r>
            <a:r>
              <a:rPr lang="ru-RU" sz="4400" dirty="0" smtClean="0">
                <a:latin typeface="Georgia" pitchFamily="18" charset="0"/>
              </a:rPr>
              <a:t> </a:t>
            </a: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    одноименной </a:t>
            </a:r>
            <a:r>
              <a:rPr lang="ru-RU" sz="4400" dirty="0">
                <a:latin typeface="Georgia" pitchFamily="18" charset="0"/>
              </a:rPr>
              <a:t>сказки? </a:t>
            </a:r>
          </a:p>
          <a:p>
            <a:r>
              <a:rPr lang="ru-RU" sz="4400" dirty="0" smtClean="0">
                <a:latin typeface="Georgia" pitchFamily="18" charset="0"/>
              </a:rPr>
              <a:t> а</a:t>
            </a:r>
            <a:r>
              <a:rPr lang="ru-RU" sz="4400" dirty="0">
                <a:latin typeface="Georgia" pitchFamily="18" charset="0"/>
              </a:rPr>
              <a:t>) акула              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б</a:t>
            </a:r>
            <a:r>
              <a:rPr lang="ru-RU" sz="4400" dirty="0">
                <a:latin typeface="Georgia" pitchFamily="18" charset="0"/>
              </a:rPr>
              <a:t>) горилла </a:t>
            </a: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в</a:t>
            </a:r>
            <a:r>
              <a:rPr lang="ru-RU" sz="4400" dirty="0">
                <a:latin typeface="Georgia" pitchFamily="18" charset="0"/>
              </a:rPr>
              <a:t>) крокодил        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г</a:t>
            </a:r>
            <a:r>
              <a:rPr lang="ru-RU" sz="4400" dirty="0">
                <a:latin typeface="Georgia" pitchFamily="18" charset="0"/>
              </a:rPr>
              <a:t>) гиппопотам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653905" cy="4680520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1755483" y="4796796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Georgia" pitchFamily="18" charset="0"/>
              </a:rPr>
              <a:t>7.  Чем измазался Трезор?</a:t>
            </a:r>
          </a:p>
          <a:p>
            <a:r>
              <a:rPr lang="ru-RU" sz="4400" dirty="0" smtClean="0">
                <a:latin typeface="Georgia" pitchFamily="18" charset="0"/>
              </a:rPr>
              <a:t> а</a:t>
            </a:r>
            <a:r>
              <a:rPr lang="ru-RU" sz="4400" dirty="0">
                <a:latin typeface="Georgia" pitchFamily="18" charset="0"/>
              </a:rPr>
              <a:t>) мелом         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б</a:t>
            </a:r>
            <a:r>
              <a:rPr lang="ru-RU" sz="4400" dirty="0">
                <a:latin typeface="Georgia" pitchFamily="18" charset="0"/>
              </a:rPr>
              <a:t>) краской </a:t>
            </a: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в</a:t>
            </a:r>
            <a:r>
              <a:rPr lang="ru-RU" sz="4400" dirty="0">
                <a:latin typeface="Georgia" pitchFamily="18" charset="0"/>
              </a:rPr>
              <a:t>) углем                </a:t>
            </a:r>
            <a:endParaRPr lang="ru-RU" sz="4400" dirty="0" smtClean="0">
              <a:latin typeface="Georgia" pitchFamily="18" charset="0"/>
            </a:endParaRPr>
          </a:p>
          <a:p>
            <a:r>
              <a:rPr lang="ru-RU" sz="4400" dirty="0">
                <a:latin typeface="Georgia" pitchFamily="18" charset="0"/>
              </a:rPr>
              <a:t> </a:t>
            </a:r>
            <a:r>
              <a:rPr lang="ru-RU" sz="4400" dirty="0" smtClean="0">
                <a:latin typeface="Georgia" pitchFamily="18" charset="0"/>
              </a:rPr>
              <a:t>г</a:t>
            </a:r>
            <a:r>
              <a:rPr lang="ru-RU" sz="4400" dirty="0">
                <a:latin typeface="Georgia" pitchFamily="18" charset="0"/>
              </a:rPr>
              <a:t>) вареньем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104456" cy="4104456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1835696" y="4365104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262</TotalTime>
  <Words>318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малых</dc:creator>
  <cp:lastModifiedBy>ирина малых</cp:lastModifiedBy>
  <cp:revision>30</cp:revision>
  <dcterms:created xsi:type="dcterms:W3CDTF">2014-05-11T04:49:15Z</dcterms:created>
  <dcterms:modified xsi:type="dcterms:W3CDTF">2014-05-17T16:38:54Z</dcterms:modified>
</cp:coreProperties>
</file>