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97846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3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Разминка</a:t>
            </a:r>
            <a:endParaRPr lang="ru-RU" sz="13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2952328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2160240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64" y="3645024"/>
            <a:ext cx="2304256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260649"/>
            <a:ext cx="2880320" cy="3071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011"/>
            <a:ext cx="2736305" cy="2918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2854052"/>
            <a:ext cx="3024336" cy="3859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5148572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9000"/>
            <a:ext cx="3096344" cy="32187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86952"/>
            <a:ext cx="2808312" cy="29260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37" y="382181"/>
            <a:ext cx="2335270" cy="2830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68" y="3399264"/>
            <a:ext cx="1872208" cy="3218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2181"/>
            <a:ext cx="3096344" cy="2830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45025"/>
            <a:ext cx="2808312" cy="2972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336550"/>
            <a:ext cx="4533900" cy="63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57606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2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малых</dc:creator>
  <cp:lastModifiedBy>ирина малых</cp:lastModifiedBy>
  <cp:revision>12</cp:revision>
  <dcterms:created xsi:type="dcterms:W3CDTF">2014-05-11T16:01:52Z</dcterms:created>
  <dcterms:modified xsi:type="dcterms:W3CDTF">2014-05-17T17:47:57Z</dcterms:modified>
</cp:coreProperties>
</file>