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5" r:id="rId3"/>
    <p:sldId id="266" r:id="rId4"/>
    <p:sldId id="257" r:id="rId5"/>
    <p:sldId id="259" r:id="rId6"/>
    <p:sldId id="260" r:id="rId7"/>
    <p:sldId id="271" r:id="rId8"/>
    <p:sldId id="272" r:id="rId9"/>
    <p:sldId id="263" r:id="rId10"/>
    <p:sldId id="267" r:id="rId11"/>
    <p:sldId id="269" r:id="rId12"/>
    <p:sldId id="268" r:id="rId13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78" d="100"/>
          <a:sy n="78" d="100"/>
        </p:scale>
        <p:origin x="-274" y="2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chemeClr val="accent3">
                <a:lumMod val="40000"/>
                <a:lumOff val="60000"/>
              </a:schemeClr>
            </a:gs>
            <a:gs pos="50000">
              <a:srgbClr val="9CB86E"/>
            </a:gs>
            <a:gs pos="100000">
              <a:srgbClr val="156B13"/>
            </a:gs>
          </a:gsLst>
          <a:lin ang="27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FF66404-4B4A-4B30-9814-17C97280C63E}" type="datetimeFigureOut">
              <a:rPr lang="ru-RU" smtClean="0"/>
              <a:pPr/>
              <a:t>25.05.2014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21FDD4-C088-4C7E-8663-B169D03B2A31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6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7.gif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8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7.jpeg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png"/><Relationship Id="rId3" Type="http://schemas.openxmlformats.org/officeDocument/2006/relationships/image" Target="../media/image10.jpeg"/><Relationship Id="rId7" Type="http://schemas.openxmlformats.org/officeDocument/2006/relationships/image" Target="../media/image14.pn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11" Type="http://schemas.openxmlformats.org/officeDocument/2006/relationships/image" Target="../media/image18.jpeg"/><Relationship Id="rId5" Type="http://schemas.openxmlformats.org/officeDocument/2006/relationships/image" Target="../media/image12.jpeg"/><Relationship Id="rId10" Type="http://schemas.openxmlformats.org/officeDocument/2006/relationships/image" Target="../media/image17.png"/><Relationship Id="rId4" Type="http://schemas.openxmlformats.org/officeDocument/2006/relationships/image" Target="../media/image11.jpeg"/><Relationship Id="rId9" Type="http://schemas.openxmlformats.org/officeDocument/2006/relationships/image" Target="../media/image1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1.jpe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jpeg"/><Relationship Id="rId13" Type="http://schemas.openxmlformats.org/officeDocument/2006/relationships/image" Target="../media/image30.jpeg"/><Relationship Id="rId3" Type="http://schemas.openxmlformats.org/officeDocument/2006/relationships/image" Target="../media/image19.jpeg"/><Relationship Id="rId7" Type="http://schemas.openxmlformats.org/officeDocument/2006/relationships/image" Target="../media/image21.jpeg"/><Relationship Id="rId12" Type="http://schemas.openxmlformats.org/officeDocument/2006/relationships/image" Target="../media/image29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4.jpeg"/><Relationship Id="rId11" Type="http://schemas.openxmlformats.org/officeDocument/2006/relationships/image" Target="../media/image28.jpeg"/><Relationship Id="rId5" Type="http://schemas.openxmlformats.org/officeDocument/2006/relationships/image" Target="../media/image23.jpeg"/><Relationship Id="rId10" Type="http://schemas.openxmlformats.org/officeDocument/2006/relationships/image" Target="../media/image27.jpeg"/><Relationship Id="rId4" Type="http://schemas.openxmlformats.org/officeDocument/2006/relationships/image" Target="../media/image20.jpeg"/><Relationship Id="rId9" Type="http://schemas.openxmlformats.org/officeDocument/2006/relationships/image" Target="../media/image26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7" Type="http://schemas.openxmlformats.org/officeDocument/2006/relationships/image" Target="../media/image34.jpeg"/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3.jpeg"/><Relationship Id="rId5" Type="http://schemas.openxmlformats.org/officeDocument/2006/relationships/image" Target="../media/image25.jpeg"/><Relationship Id="rId4" Type="http://schemas.openxmlformats.org/officeDocument/2006/relationships/image" Target="../media/image3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1772816"/>
            <a:ext cx="4824536" cy="76944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400" b="1" dirty="0" smtClean="0">
                <a:solidFill>
                  <a:schemeClr val="bg1"/>
                </a:solidFill>
              </a:rPr>
              <a:t>НАСЕКОМЫЕ</a:t>
            </a:r>
            <a:endParaRPr lang="ru-RU" sz="4400" b="1" dirty="0">
              <a:solidFill>
                <a:schemeClr val="bg1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20272" y="3284984"/>
            <a:ext cx="1944216" cy="224676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ГБОУ СОШ № 254 СТРУКТУРНОЕ ПОДРАЗДЕЛЕНИЕ № 3</a:t>
            </a:r>
          </a:p>
          <a:p>
            <a:endParaRPr lang="ru-RU" sz="1400" b="1" dirty="0" smtClean="0">
              <a:latin typeface="Times New Roman" pitchFamily="18" charset="0"/>
              <a:cs typeface="Times New Roman" pitchFamily="18" charset="0"/>
            </a:endParaRP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УЧИТЕЛЬ-ЛОГОПЕД</a:t>
            </a:r>
          </a:p>
          <a:p>
            <a:r>
              <a:rPr lang="ru-RU" sz="1400" b="1" dirty="0" smtClean="0">
                <a:latin typeface="Times New Roman" pitchFamily="18" charset="0"/>
                <a:cs typeface="Times New Roman" pitchFamily="18" charset="0"/>
              </a:rPr>
              <a:t>КУЗНЕЦОВА МАРИНА ПАВЛОВНА</a:t>
            </a:r>
            <a:endParaRPr lang="ru-RU" sz="14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6146" name="Picture 2" descr="http://img1.liveinternet.ru/images/attach/b/4/104/108/104108921_0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9552" y="620688"/>
            <a:ext cx="6408712" cy="5976664"/>
          </a:xfrm>
          <a:prstGeom prst="rect">
            <a:avLst/>
          </a:prstGeom>
          <a:noFill/>
          <a:ln cap="sq" cmpd="tri">
            <a:solidFill>
              <a:schemeClr val="tx1"/>
            </a:solidFill>
            <a:bevel/>
          </a:ln>
          <a:effectLst>
            <a:outerShdw blurRad="279400" dist="127000" dir="4020000" sx="103000" sy="103000" algn="ctr" rotWithShape="0">
              <a:srgbClr val="FFC000">
                <a:alpha val="56000"/>
              </a:srgbClr>
            </a:outerShdw>
          </a:effectLst>
        </p:spPr>
      </p:pic>
      <p:sp>
        <p:nvSpPr>
          <p:cNvPr id="8" name="TextBox 7"/>
          <p:cNvSpPr txBox="1"/>
          <p:nvPr/>
        </p:nvSpPr>
        <p:spPr>
          <a:xfrm>
            <a:off x="2987824" y="2636912"/>
            <a:ext cx="3600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600" b="1" dirty="0" smtClean="0">
                <a:solidFill>
                  <a:srgbClr val="7030A0"/>
                </a:solidFill>
                <a:latin typeface="Times New Roman" pitchFamily="18" charset="0"/>
                <a:cs typeface="Times New Roman" pitchFamily="18" charset="0"/>
              </a:rPr>
              <a:t>НАСЕКОМЫЕ</a:t>
            </a:r>
            <a:endParaRPr lang="ru-RU" sz="3600" b="1" dirty="0">
              <a:solidFill>
                <a:srgbClr val="7030A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6" name="Прямая со стрелкой 5"/>
          <p:cNvCxnSpPr/>
          <p:nvPr/>
        </p:nvCxnSpPr>
        <p:spPr>
          <a:xfrm>
            <a:off x="4067175" y="1268413"/>
            <a:ext cx="1979613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Прямая со стрелкой 10"/>
          <p:cNvCxnSpPr/>
          <p:nvPr/>
        </p:nvCxnSpPr>
        <p:spPr>
          <a:xfrm>
            <a:off x="3656013" y="2768600"/>
            <a:ext cx="269875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Прямая со стрелкой 14"/>
          <p:cNvCxnSpPr/>
          <p:nvPr/>
        </p:nvCxnSpPr>
        <p:spPr>
          <a:xfrm>
            <a:off x="3656013" y="4983163"/>
            <a:ext cx="2698750" cy="0"/>
          </a:xfrm>
          <a:prstGeom prst="straightConnector1">
            <a:avLst/>
          </a:prstGeom>
          <a:ln w="57150">
            <a:solidFill>
              <a:schemeClr val="bg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6149" name="Picture 6" descr="Стрекоза дозорщик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00125" y="0"/>
            <a:ext cx="3071813" cy="232092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Picture 6" descr="Стрекоза дозорщик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72250" y="642938"/>
            <a:ext cx="1357313" cy="102552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1" name="Picture 8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0" y="1785938"/>
            <a:ext cx="3109913" cy="228600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2" name="Picture 10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29375" y="2357438"/>
            <a:ext cx="1500188" cy="1103312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3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6444208" y="4365104"/>
            <a:ext cx="1419225" cy="1190625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4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57250" y="4000500"/>
            <a:ext cx="3071813" cy="2576513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2" descr="Составить рассказ - описание по схеме &amp;quot;Насекомые&amp;quot;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0" y="0"/>
            <a:ext cx="9144000" cy="70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www.pedlib.ru/books1/6/0465/image184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1560" y="764704"/>
            <a:ext cx="8001910" cy="4968000"/>
          </a:xfrm>
          <a:prstGeom prst="round2Same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763688" y="188640"/>
            <a:ext cx="468052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800" b="1" dirty="0" smtClean="0">
                <a:solidFill>
                  <a:srgbClr val="7030A0"/>
                </a:solidFill>
              </a:rPr>
              <a:t>СОСТАВЬ РАССКАЗ</a:t>
            </a:r>
            <a:endParaRPr lang="ru-RU" sz="2800" b="1" dirty="0">
              <a:solidFill>
                <a:srgbClr val="7030A0"/>
              </a:solidFill>
            </a:endParaRPr>
          </a:p>
        </p:txBody>
      </p:sp>
      <p:pic>
        <p:nvPicPr>
          <p:cNvPr id="4" name="Picture 10" descr="http://cs3.a5.ru/media/5c/ab/be/1280_5cabbe3921695285daaedefaf231b8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5489848"/>
            <a:ext cx="9324528" cy="1368152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жуки, бабочки, тараканы, стрекозы, насекомые, природа, муравьи, силуэт, черно- белое, трафарет, вектор, eps, ai, svg, скачать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8F8F8"/>
              </a:clrFrom>
              <a:clrTo>
                <a:srgbClr val="F8F8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99592" y="908720"/>
            <a:ext cx="7000875" cy="5040560"/>
          </a:xfrm>
          <a:prstGeom prst="round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9847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Узнай по контуру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4" name="Picture 10" descr="http://cs3.a5.ru/media/5c/ab/be/1280_5cabbe3921695285daaedefaf231b89d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5373216"/>
            <a:ext cx="8784976" cy="1296144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104" name="Picture 8" descr="http://100-bal.ru/pars_docs/refs/58/57875/57875_html_m5b0010c2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7544" y="764704"/>
            <a:ext cx="7704856" cy="5904656"/>
          </a:xfrm>
          <a:prstGeom prst="roundRect">
            <a:avLst/>
          </a:prstGeom>
          <a:noFill/>
        </p:spPr>
      </p:pic>
      <p:sp>
        <p:nvSpPr>
          <p:cNvPr id="4" name="TextBox 3"/>
          <p:cNvSpPr txBox="1"/>
          <p:nvPr/>
        </p:nvSpPr>
        <p:spPr>
          <a:xfrm>
            <a:off x="683568" y="260648"/>
            <a:ext cx="727280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b="1" dirty="0" smtClean="0">
                <a:solidFill>
                  <a:srgbClr val="7030A0"/>
                </a:solidFill>
              </a:rPr>
              <a:t>                  Назови     насекомых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://www.e-reading.co.uk/illustrations/82/82176-i009-001-20263146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475656" y="1412776"/>
            <a:ext cx="5726842" cy="5184000"/>
          </a:xfrm>
          <a:prstGeom prst="hexagon">
            <a:avLst/>
          </a:prstGeom>
          <a:noFill/>
          <a:ln w="76200">
            <a:solidFill>
              <a:schemeClr val="accent6">
                <a:lumMod val="40000"/>
                <a:lumOff val="60000"/>
              </a:schemeClr>
            </a:solidFill>
          </a:ln>
        </p:spPr>
      </p:pic>
      <p:sp>
        <p:nvSpPr>
          <p:cNvPr id="3" name="TextBox 2"/>
          <p:cNvSpPr txBox="1"/>
          <p:nvPr/>
        </p:nvSpPr>
        <p:spPr>
          <a:xfrm>
            <a:off x="1403648" y="620688"/>
            <a:ext cx="5904656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600" b="1" dirty="0" smtClean="0">
                <a:solidFill>
                  <a:srgbClr val="7030A0"/>
                </a:solidFill>
              </a:rPr>
              <a:t>ЧАСТИ   </a:t>
            </a:r>
            <a:r>
              <a:rPr lang="ru-RU" sz="3600" b="1" dirty="0" smtClean="0">
                <a:solidFill>
                  <a:srgbClr val="7030A0"/>
                </a:solidFill>
              </a:rPr>
              <a:t>ТЕЛА </a:t>
            </a:r>
            <a:endParaRPr lang="ru-RU" sz="36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AutoShape 2" descr="http://&amp;tscy;&amp;pcy;&amp;bcy;&amp;icy;&amp;scy;&amp;icy;&amp;zcy;.kz/wp-content/uploads/2013/01/%D0%9B%D0%B5%D1%82%D0%BD%D0%B8%D0%B5-%D0%B8-%D0%BE%D1%81%D0%B5%D0%BD%D0%BD%D0%B8%D0%B5-%D0%B8%D0%B7%D0%BC%D0%B5%D0%BD%D0%B5%D0%BD%D0%B8%D1%8F-%D0%B2-%D0%BF%D1%80%D0%B8%D1%80%D0%BE%D0%B4%D0%B5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5124" name="AutoShape 4" descr="http://&amp;tscy;&amp;pcy;&amp;bcy;&amp;icy;&amp;scy;&amp;icy;&amp;zcy;.kz/wp-content/uploads/2013/01/%D0%9B%D0%B5%D1%82%D0%BD%D0%B8%D0%B5-%D0%B8-%D0%BE%D1%81%D0%B5%D0%BD%D0%BD%D0%B8%D0%B5-%D0%B8%D0%B7%D0%BC%D0%B5%D0%BD%D0%B5%D0%BD%D0%B8%D1%8F-%D0%B2-%D0%BF%D1%80%D0%B8%D1%80%D0%BE%D0%B4%D0%B5_10.jpg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pic>
        <p:nvPicPr>
          <p:cNvPr id="5130" name="Picture 10" descr="http://cs3.a5.ru/media/5c/ab/be/1280_5cabbe3921695285daaedefaf231b89d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5489848"/>
            <a:ext cx="9324528" cy="1368152"/>
          </a:xfrm>
          <a:prstGeom prst="rect">
            <a:avLst/>
          </a:prstGeom>
          <a:noFill/>
        </p:spPr>
      </p:pic>
      <p:pic>
        <p:nvPicPr>
          <p:cNvPr id="5132" name="Picture 12" descr="http://s58.radikal.ru/i161/1109/78/d375f6624cd0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3140968"/>
            <a:ext cx="4019550" cy="3019425"/>
          </a:xfrm>
          <a:prstGeom prst="ellipse">
            <a:avLst/>
          </a:prstGeom>
          <a:noFill/>
        </p:spPr>
      </p:pic>
      <p:pic>
        <p:nvPicPr>
          <p:cNvPr id="8194" name="Picture 2" descr="http://www.coldbrookfarm.com/image/obj317geo298pg5p8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124450" y="2924944"/>
            <a:ext cx="4019550" cy="3076575"/>
          </a:xfrm>
          <a:prstGeom prst="ellipse">
            <a:avLst/>
          </a:prstGeom>
          <a:noFill/>
        </p:spPr>
      </p:pic>
      <p:pic>
        <p:nvPicPr>
          <p:cNvPr id="8196" name="Picture 4" descr="http://s00.yaplakal.com/pics/pics_preview/5/7/1/900175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699792" y="1052736"/>
            <a:ext cx="4019550" cy="3019425"/>
          </a:xfrm>
          <a:prstGeom prst="ellipse">
            <a:avLst/>
          </a:prstGeom>
          <a:noFill/>
        </p:spPr>
      </p:pic>
      <p:sp>
        <p:nvSpPr>
          <p:cNvPr id="10" name="TextBox 9"/>
          <p:cNvSpPr txBox="1"/>
          <p:nvPr/>
        </p:nvSpPr>
        <p:spPr>
          <a:xfrm>
            <a:off x="899592" y="404664"/>
            <a:ext cx="74168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ЗВУКОПОДРАЖАНИЯ</a:t>
            </a:r>
            <a:endParaRPr lang="ru-RU" sz="3200" b="1" dirty="0">
              <a:solidFill>
                <a:srgbClr val="7030A0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395536" y="1916832"/>
            <a:ext cx="25202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Ж-ж-ж</a:t>
            </a:r>
            <a:endParaRPr lang="ru-RU" sz="2400" dirty="0"/>
          </a:p>
        </p:txBody>
      </p:sp>
      <p:sp>
        <p:nvSpPr>
          <p:cNvPr id="14" name="TextBox 13"/>
          <p:cNvSpPr txBox="1"/>
          <p:nvPr/>
        </p:nvSpPr>
        <p:spPr>
          <a:xfrm>
            <a:off x="7020272" y="2276872"/>
            <a:ext cx="2123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З-з-з</a:t>
            </a:r>
            <a:endParaRPr lang="ru-RU" sz="3200" dirty="0"/>
          </a:p>
        </p:txBody>
      </p:sp>
      <p:sp>
        <p:nvSpPr>
          <p:cNvPr id="15" name="TextBox 14"/>
          <p:cNvSpPr txBox="1"/>
          <p:nvPr/>
        </p:nvSpPr>
        <p:spPr>
          <a:xfrm>
            <a:off x="4211960" y="5301208"/>
            <a:ext cx="15121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3200" dirty="0" err="1" smtClean="0"/>
              <a:t>Ц-ц-ц</a:t>
            </a:r>
            <a:endParaRPr lang="ru-RU" sz="32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lib.podelise.ru/tw_files2/urls_566/9/d-8587/8587_html_m5985c0ec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71600" y="1196752"/>
            <a:ext cx="7560840" cy="5328592"/>
          </a:xfrm>
          <a:prstGeom prst="roundRect">
            <a:avLst/>
          </a:prstGeom>
          <a:noFill/>
        </p:spPr>
      </p:pic>
      <p:sp>
        <p:nvSpPr>
          <p:cNvPr id="3" name="TextBox 2"/>
          <p:cNvSpPr txBox="1"/>
          <p:nvPr/>
        </p:nvSpPr>
        <p:spPr>
          <a:xfrm>
            <a:off x="1403648" y="404664"/>
            <a:ext cx="655272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ПОСЧИТАЙ       НАСЕКОМЫХ</a:t>
            </a:r>
            <a:endParaRPr lang="ru-RU" sz="3200" b="1" dirty="0">
              <a:solidFill>
                <a:srgbClr val="7030A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extBox 5"/>
          <p:cNvSpPr txBox="1"/>
          <p:nvPr/>
        </p:nvSpPr>
        <p:spPr>
          <a:xfrm>
            <a:off x="1475656" y="332656"/>
            <a:ext cx="669674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3200" b="1" dirty="0" smtClean="0">
                <a:solidFill>
                  <a:srgbClr val="7030A0"/>
                </a:solidFill>
              </a:rPr>
              <a:t>ОДИН- МНОГО</a:t>
            </a:r>
            <a:endParaRPr lang="ru-RU" sz="3200" b="1" dirty="0">
              <a:solidFill>
                <a:srgbClr val="7030A0"/>
              </a:solidFill>
            </a:endParaRPr>
          </a:p>
        </p:txBody>
      </p:sp>
      <p:pic>
        <p:nvPicPr>
          <p:cNvPr id="5122" name="Picture 2" descr="http://www.mebemax.ru/files/catalog/amebel/fotopechat/babochki/%D0%91%D0%B0%20%20085.jpg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EFAF9"/>
              </a:clrFrom>
              <a:clrTo>
                <a:srgbClr val="FEFA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5576" y="4941168"/>
            <a:ext cx="2196000" cy="1462262"/>
          </a:xfrm>
          <a:prstGeom prst="rect">
            <a:avLst/>
          </a:prstGeom>
          <a:noFill/>
        </p:spPr>
      </p:pic>
      <p:pic>
        <p:nvPicPr>
          <p:cNvPr id="5124" name="Picture 4" descr="http://www.mebemax.ru/files/catalog/amebel/fotopechat/babochki/%D0%91%D0%B0%20%20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BFAF8"/>
              </a:clrFrom>
              <a:clrTo>
                <a:srgbClr val="FBFA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40352" y="4509120"/>
            <a:ext cx="1567860" cy="1044000"/>
          </a:xfrm>
          <a:prstGeom prst="rect">
            <a:avLst/>
          </a:prstGeom>
          <a:noFill/>
        </p:spPr>
      </p:pic>
      <p:pic>
        <p:nvPicPr>
          <p:cNvPr id="5126" name="Picture 6" descr="http://www.mebemax.ru/files/catalog/amebel/fotopechat/babochki/%D0%91%D0%B0%20%20085.jpg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AFB"/>
              </a:clrFrom>
              <a:clrTo>
                <a:srgbClr val="FC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44208" y="5445224"/>
            <a:ext cx="1784116" cy="1188000"/>
          </a:xfrm>
          <a:prstGeom prst="rect">
            <a:avLst/>
          </a:prstGeom>
          <a:noFill/>
        </p:spPr>
      </p:pic>
      <p:pic>
        <p:nvPicPr>
          <p:cNvPr id="5128" name="Picture 8" descr="http://www.mebemax.ru/files/catalog/amebel/fotopechat/babochki/%D0%91%D0%B0%20%20085.jpg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792396" y="5517232"/>
            <a:ext cx="1351604" cy="900000"/>
          </a:xfrm>
          <a:prstGeom prst="rect">
            <a:avLst/>
          </a:prstGeom>
          <a:noFill/>
        </p:spPr>
      </p:pic>
      <p:pic>
        <p:nvPicPr>
          <p:cNvPr id="5130" name="Picture 10" descr="http://www.mebemax.ru/files/catalog/amebel/fotopechat/babochki/%D0%91%D0%B0%20%20085.jpg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CFCFC"/>
              </a:clrFrom>
              <a:clrTo>
                <a:srgbClr val="FCFC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516216" y="4437112"/>
            <a:ext cx="1567860" cy="1044000"/>
          </a:xfrm>
          <a:prstGeom prst="rect">
            <a:avLst/>
          </a:prstGeom>
          <a:noFill/>
        </p:spPr>
      </p:pic>
      <p:pic>
        <p:nvPicPr>
          <p:cNvPr id="5132" name="Picture 12" descr="http://img0.liveinternet.ru/images/attach/c/7/96/950/96950322_kuznechik.png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7452320" y="980728"/>
            <a:ext cx="1512000" cy="953059"/>
          </a:xfrm>
          <a:prstGeom prst="rect">
            <a:avLst/>
          </a:prstGeom>
          <a:noFill/>
        </p:spPr>
      </p:pic>
      <p:pic>
        <p:nvPicPr>
          <p:cNvPr id="5134" name="Picture 14" descr="http://img0.liveinternet.ru/images/attach/c/7/96/950/96950322_kuznechik.png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516216" y="692696"/>
            <a:ext cx="1584000" cy="998449"/>
          </a:xfrm>
          <a:prstGeom prst="rect">
            <a:avLst/>
          </a:prstGeom>
          <a:noFill/>
        </p:spPr>
      </p:pic>
      <p:pic>
        <p:nvPicPr>
          <p:cNvPr id="5136" name="Picture 16" descr="http://img0.liveinternet.ru/images/attach/c/7/96/950/96950322_kuznechik.pn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6948264" y="1556792"/>
            <a:ext cx="1770496" cy="1116000"/>
          </a:xfrm>
          <a:prstGeom prst="rect">
            <a:avLst/>
          </a:prstGeom>
          <a:noFill/>
        </p:spPr>
      </p:pic>
      <p:pic>
        <p:nvPicPr>
          <p:cNvPr id="5138" name="Picture 18" descr="http://img0.liveinternet.ru/images/attach/c/7/96/950/96950322_kuznechik.png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7020272" y="0"/>
            <a:ext cx="1908000" cy="1202671"/>
          </a:xfrm>
          <a:prstGeom prst="rect">
            <a:avLst/>
          </a:prstGeom>
          <a:noFill/>
        </p:spPr>
      </p:pic>
      <p:pic>
        <p:nvPicPr>
          <p:cNvPr id="5140" name="Picture 20" descr="http://img0.liveinternet.ru/images/attach/c/7/96/950/96950322_kuznechik.png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0" y="548680"/>
            <a:ext cx="2268000" cy="1429591"/>
          </a:xfrm>
          <a:prstGeom prst="rect">
            <a:avLst/>
          </a:prstGeom>
          <a:noFill/>
        </p:spPr>
      </p:pic>
      <p:pic>
        <p:nvPicPr>
          <p:cNvPr id="8194" name="Picture 2" descr="http://www.tamboff.ru/forum/files/thumbs/t_i_20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067944" y="2996952"/>
            <a:ext cx="1908000" cy="1106641"/>
          </a:xfrm>
          <a:prstGeom prst="rect">
            <a:avLst/>
          </a:prstGeom>
          <a:noFill/>
        </p:spPr>
      </p:pic>
      <p:pic>
        <p:nvPicPr>
          <p:cNvPr id="8196" name="Picture 4" descr="http://www.tamboff.ru/forum/files/thumbs/t_i_20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11560" y="2708920"/>
            <a:ext cx="2376000" cy="1378081"/>
          </a:xfrm>
          <a:prstGeom prst="rect">
            <a:avLst/>
          </a:prstGeom>
          <a:noFill/>
        </p:spPr>
      </p:pic>
      <p:pic>
        <p:nvPicPr>
          <p:cNvPr id="8198" name="Picture 6" descr="http://www.tamboff.ru/forum/files/thumbs/t_i_20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139952" y="2060848"/>
            <a:ext cx="2124000" cy="1231921"/>
          </a:xfrm>
          <a:prstGeom prst="rect">
            <a:avLst/>
          </a:prstGeom>
          <a:noFill/>
        </p:spPr>
      </p:pic>
      <p:pic>
        <p:nvPicPr>
          <p:cNvPr id="8200" name="Picture 8" descr="http://www.tamboff.ru/forum/files/thumbs/t_i_204.jpg"/>
          <p:cNvPicPr>
            <a:picLocks noChangeAspect="1" noChangeArrowheads="1"/>
          </p:cNvPicPr>
          <p:nvPr/>
        </p:nvPicPr>
        <p:blipFill>
          <a:blip r:embed="rId11" cstate="print">
            <a:clrChange>
              <a:clrFrom>
                <a:srgbClr val="FEFEFE"/>
              </a:clrFrom>
              <a:clrTo>
                <a:srgbClr val="FEFEFE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5508104" y="3284984"/>
            <a:ext cx="1980000" cy="11484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40000"/>
            <a:lumOff val="6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21" name="Picture 10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AFB"/>
              </a:clrFrom>
              <a:clrTo>
                <a:srgbClr val="F6FAFB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5536" y="404664"/>
            <a:ext cx="2714625" cy="19954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3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427787" y="0"/>
            <a:ext cx="2716213" cy="22796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7" name="Picture 10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6FAFD"/>
              </a:clrFrom>
              <a:clrTo>
                <a:srgbClr val="F6FA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51520" y="2708920"/>
            <a:ext cx="1749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8" name="Picture 10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F9FAFC"/>
              </a:clrFrom>
              <a:clrTo>
                <a:srgbClr val="F9FAFC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1115616" y="3356992"/>
            <a:ext cx="1749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9" name="Picture 10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2" cstate="print">
            <a:clrChange>
              <a:clrFrom>
                <a:srgbClr val="EEF3F7"/>
              </a:clrFrom>
              <a:clrTo>
                <a:srgbClr val="EEF3F7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4149080"/>
            <a:ext cx="1749425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0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6F6F6"/>
              </a:clrFrom>
              <a:clrTo>
                <a:srgbClr val="F6F6F6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020272" y="2852936"/>
            <a:ext cx="13573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1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DFDFD"/>
              </a:clrFrom>
              <a:clrTo>
                <a:srgbClr val="FDFDFD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524328" y="3717032"/>
            <a:ext cx="1357312" cy="1138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32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9F9F9"/>
              </a:clrFrom>
              <a:clrTo>
                <a:srgbClr val="F9F9F9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7452320" y="4509120"/>
            <a:ext cx="1357312" cy="11382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" name="Picture 11" descr="https://encrypted-tbn2.gstatic.com/images?q=tbn:ANd9GcTjC3ye3bOc15zBHo987HKYNzKK2FqE2Ch99Wan-yF4MFXE6W9wIw0zkL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CFDF8"/>
              </a:clrFrom>
              <a:clrTo>
                <a:srgbClr val="FCFDF8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131840" y="4797152"/>
            <a:ext cx="22145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8" name="Picture 11" descr="https://encrypted-tbn2.gstatic.com/images?q=tbn:ANd9GcTjC3ye3bOc15zBHo987HKYNzKK2FqE2Ch99Wan-yF4MFXE6W9wIw0zkL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923928" y="3284984"/>
            <a:ext cx="22145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9" name="Picture 11" descr="https://encrypted-tbn2.gstatic.com/images?q=tbn:ANd9GcTjC3ye3bOc15zBHo987HKYNzKK2FqE2Ch99Wan-yF4MFXE6W9wIw0zkL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EFAEF"/>
              </a:clrFrom>
              <a:clrTo>
                <a:srgbClr val="FEFAE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283968" y="332656"/>
            <a:ext cx="22145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" name="Picture 11" descr="https://encrypted-tbn2.gstatic.com/images?q=tbn:ANd9GcTjC3ye3bOc15zBHo987HKYNzKK2FqE2Ch99Wan-yF4MFXE6W9wIw0zkL0"/>
          <p:cNvPicPr>
            <a:picLocks noChangeAspect="1" noChangeArrowheads="1"/>
          </p:cNvPicPr>
          <p:nvPr/>
        </p:nvPicPr>
        <p:blipFill>
          <a:blip r:embed="rId4" cstate="print">
            <a:clrChange>
              <a:clrFrom>
                <a:srgbClr val="F7F8FA"/>
              </a:clrFrom>
              <a:clrTo>
                <a:srgbClr val="F7F8FA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4572000" y="4725144"/>
            <a:ext cx="2214563" cy="15065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71550" y="115888"/>
            <a:ext cx="7210425" cy="936625"/>
          </a:xfrm>
        </p:spPr>
        <p:txBody>
          <a:bodyPr rtlCol="0">
            <a:noAutofit/>
          </a:bodyPr>
          <a:lstStyle/>
          <a:p>
            <a:pPr eaLnBrk="1" fontAlgn="auto" hangingPunct="1">
              <a:spcAft>
                <a:spcPts val="0"/>
              </a:spcAft>
              <a:defRPr/>
            </a:pP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40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Четвёртый лишний</a:t>
            </a:r>
            <a:r>
              <a:rPr lang="ru-RU" sz="54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itchFamily="18" charset="0"/>
                <a:cs typeface="Times New Roman" pitchFamily="18" charset="0"/>
              </a:rPr>
              <a:t>»</a:t>
            </a:r>
            <a:endParaRPr lang="ru-RU" sz="54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itchFamily="18" charset="0"/>
              <a:cs typeface="Times New Roman" pitchFamily="18" charset="0"/>
            </a:endParaRPr>
          </a:p>
        </p:txBody>
      </p:sp>
      <p:cxnSp>
        <p:nvCxnSpPr>
          <p:cNvPr id="5" name="Прямая соединительная линия 4"/>
          <p:cNvCxnSpPr/>
          <p:nvPr/>
        </p:nvCxnSpPr>
        <p:spPr>
          <a:xfrm>
            <a:off x="0" y="2852738"/>
            <a:ext cx="9144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>
            <a:off x="0" y="5013325"/>
            <a:ext cx="9144000" cy="0"/>
          </a:xfrm>
          <a:prstGeom prst="line">
            <a:avLst/>
          </a:prstGeom>
          <a:ln w="57150">
            <a:solidFill>
              <a:srgbClr val="7030A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0246" name="Picture 7" descr="http://asd4you.ru/wp-content/uploads/2012/11/Komar2-300x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3356992"/>
            <a:ext cx="1738313" cy="1285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7" name="Picture 10" descr="Из жизни мухи, или кое-что о других измерениях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660232" y="1268760"/>
            <a:ext cx="1928813" cy="1417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8" name="Picture 12" descr="https://encrypted-tbn0.gstatic.com/images?q=tbn:ANd9GcSemv4KFk9DMjtwVEnw3MJlW7inwC8vulAU3WzwX028F72ppohmPYqXASQ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267744" y="980728"/>
            <a:ext cx="2128838" cy="17859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49" name="Picture 6" descr="Стрекоза дозорщик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267744" y="3212976"/>
            <a:ext cx="2174875" cy="16430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0" name="Picture 13" descr="https://encrypted-tbn0.gstatic.com/images?q=tbn:ANd9GcS9R8_uYyVT_i_eEqtPCVc5HNczbmLAXf4zwB_h1IjyFmV1OgFrNDSQAuY"/>
          <p:cNvPicPr>
            <a:picLocks noChangeAspect="1" noChangeArrowheads="1"/>
          </p:cNvPicPr>
          <p:nvPr/>
        </p:nvPicPr>
        <p:blipFill>
          <a:blip r:embed="rId6" cstate="print"/>
          <a:srcRect/>
          <a:stretch>
            <a:fillRect/>
          </a:stretch>
        </p:blipFill>
        <p:spPr bwMode="auto">
          <a:xfrm>
            <a:off x="107504" y="1124744"/>
            <a:ext cx="2000250" cy="1427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1" name="Picture 11" descr="https://encrypted-tbn2.gstatic.com/images?q=tbn:ANd9GcTjC3ye3bOc15zBHo987HKYNzKK2FqE2Ch99Wan-yF4MFXE6W9wIw0zkL0"/>
          <p:cNvPicPr>
            <a:picLocks noChangeAspect="1" noChangeArrowheads="1"/>
          </p:cNvPicPr>
          <p:nvPr/>
        </p:nvPicPr>
        <p:blipFill>
          <a:blip r:embed="rId7" cstate="print"/>
          <a:srcRect/>
          <a:stretch>
            <a:fillRect/>
          </a:stretch>
        </p:blipFill>
        <p:spPr bwMode="auto">
          <a:xfrm>
            <a:off x="6660232" y="3212976"/>
            <a:ext cx="2214563" cy="15065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2" name="Picture 9" descr="Brachinus spPCCA20060328-2821B.jpg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0" y="5214938"/>
            <a:ext cx="2006600" cy="13573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3" name="Picture 10" descr="https://encrypted-tbn0.gstatic.com/images?q=tbn:ANd9GcSLP99bWcWje_LfKdjFV7VIdDwi31f4941e4-Y07-p33LHooleMkXdboTQwlw"/>
          <p:cNvPicPr>
            <a:picLocks noChangeAspect="1" noChangeArrowheads="1"/>
          </p:cNvPicPr>
          <p:nvPr/>
        </p:nvPicPr>
        <p:blipFill>
          <a:blip r:embed="rId9" cstate="print"/>
          <a:srcRect/>
          <a:stretch>
            <a:fillRect/>
          </a:stretch>
        </p:blipFill>
        <p:spPr bwMode="auto">
          <a:xfrm>
            <a:off x="5004048" y="5167313"/>
            <a:ext cx="1643063" cy="16906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54" name="Picture 12" descr="https://encrypted-tbn3.gstatic.com/images?q=tbn:ANd9GcTxSwjBgaJ7R7sxy7A9jPGLd7QPfWJX9J98oKtO6GPUJL31R2G0SuvbwbUZ"/>
          <p:cNvPicPr>
            <a:picLocks noChangeAspect="1" noChangeArrowheads="1"/>
          </p:cNvPicPr>
          <p:nvPr/>
        </p:nvPicPr>
        <p:blipFill>
          <a:blip r:embed="rId10" cstate="print"/>
          <a:srcRect/>
          <a:stretch>
            <a:fillRect/>
          </a:stretch>
        </p:blipFill>
        <p:spPr bwMode="auto">
          <a:xfrm>
            <a:off x="6948264" y="5157192"/>
            <a:ext cx="2071688" cy="1560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6626" name="Picture 2" descr="http://img.i.tyt.by/avatars/3481265/600x600133507662943.jpeg"/>
          <p:cNvPicPr>
            <a:picLocks noChangeAspect="1" noChangeArrowheads="1"/>
          </p:cNvPicPr>
          <p:nvPr/>
        </p:nvPicPr>
        <p:blipFill>
          <a:blip r:embed="rId11" cstate="print"/>
          <a:srcRect/>
          <a:stretch>
            <a:fillRect/>
          </a:stretch>
        </p:blipFill>
        <p:spPr bwMode="auto">
          <a:xfrm>
            <a:off x="4499992" y="1124744"/>
            <a:ext cx="1980000" cy="1553031"/>
          </a:xfrm>
          <a:prstGeom prst="rect">
            <a:avLst/>
          </a:prstGeom>
          <a:noFill/>
        </p:spPr>
      </p:pic>
      <p:pic>
        <p:nvPicPr>
          <p:cNvPr id="26628" name="Picture 4" descr="http://f1.24-love.ru/img/IawkxkM18KM/3/multfilmy-dlya-malyshejj-risunki-tjomy-narisujj-vertoljot-multfilm-pro-vertoljot.jpg"/>
          <p:cNvPicPr>
            <a:picLocks noChangeAspect="1" noChangeArrowheads="1"/>
          </p:cNvPicPr>
          <p:nvPr/>
        </p:nvPicPr>
        <p:blipFill>
          <a:blip r:embed="rId12" cstate="print"/>
          <a:srcRect/>
          <a:stretch>
            <a:fillRect/>
          </a:stretch>
        </p:blipFill>
        <p:spPr bwMode="auto">
          <a:xfrm>
            <a:off x="4788024" y="3573016"/>
            <a:ext cx="1584000" cy="889590"/>
          </a:xfrm>
          <a:prstGeom prst="rect">
            <a:avLst/>
          </a:prstGeom>
          <a:noFill/>
        </p:spPr>
      </p:pic>
      <p:pic>
        <p:nvPicPr>
          <p:cNvPr id="26630" name="Picture 6" descr="http://static2.ozone.ru/multimedia/toys/1002853365.jpg"/>
          <p:cNvPicPr>
            <a:picLocks noChangeAspect="1" noChangeArrowheads="1"/>
          </p:cNvPicPr>
          <p:nvPr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2699792" y="5085184"/>
            <a:ext cx="1620000" cy="1620000"/>
          </a:xfrm>
          <a:prstGeom prst="rect">
            <a:avLst/>
          </a:prstGeom>
          <a:noFill/>
        </p:spPr>
      </p:pic>
    </p:spTree>
  </p:cSld>
  <p:clrMapOvr>
    <a:masterClrMapping/>
  </p:clrMapOvr>
  <p:transition spd="slow">
    <p:strips dir="rd"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7" descr="http://asd4you.ru/wp-content/uploads/2012/11/Komar2-300x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987824" y="1988840"/>
            <a:ext cx="2304000" cy="1704960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7" descr="http://asd4you.ru/wp-content/uploads/2012/11/Komar2-300x22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80312" y="2420888"/>
            <a:ext cx="1044000" cy="772564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050" name="Picture 2" descr="http://kolyan.net/uploads/posts/2010-04/1271921869_1210154692_nhandu_coloratovillosus_fem2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267744" y="3573016"/>
            <a:ext cx="2196000" cy="1670415"/>
          </a:xfrm>
          <a:prstGeom prst="round2SameRect">
            <a:avLst/>
          </a:prstGeom>
          <a:noFill/>
        </p:spPr>
      </p:pic>
      <p:pic>
        <p:nvPicPr>
          <p:cNvPr id="2052" name="Picture 4" descr="http://kolyan.net/uploads/posts/2010-04/1271921869_1210154692_nhandu_coloratovillosus_fem2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452326" y="3789040"/>
            <a:ext cx="1183182" cy="900000"/>
          </a:xfrm>
          <a:prstGeom prst="round2SameRect">
            <a:avLst/>
          </a:prstGeom>
          <a:noFill/>
        </p:spPr>
      </p:pic>
      <p:pic>
        <p:nvPicPr>
          <p:cNvPr id="9" name="Picture 9" descr="Brachinus spPCCA20060328-282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95536" y="5085184"/>
            <a:ext cx="2376000" cy="1607011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" name="Picture 9" descr="Brachinus spPCCA20060328-2821B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7380312" y="5589243"/>
            <a:ext cx="1116000" cy="754804"/>
          </a:xfrm>
          <a:prstGeom prst="round2Same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1" name="TextBox 10"/>
          <p:cNvSpPr txBox="1"/>
          <p:nvPr/>
        </p:nvSpPr>
        <p:spPr>
          <a:xfrm>
            <a:off x="2051720" y="260648"/>
            <a:ext cx="583264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 smtClean="0"/>
              <a:t>НАЗОВИ     ЛАСКОВО</a:t>
            </a:r>
            <a:endParaRPr lang="ru-RU" dirty="0"/>
          </a:p>
        </p:txBody>
      </p:sp>
      <p:pic>
        <p:nvPicPr>
          <p:cNvPr id="2058" name="Picture 10" descr="http://www.linzik.com/uploads/posts/pics/Obnarujena_eshe_odna_dobrodetel_medonosnix_pchel_ix_jujja.jpg"/>
          <p:cNvPicPr>
            <a:picLocks noChangeAspect="1" noChangeArrowheads="1"/>
          </p:cNvPicPr>
          <p:nvPr/>
        </p:nvPicPr>
        <p:blipFill>
          <a:blip r:embed="rId6" cstate="print"/>
          <a:srcRect t="39574"/>
          <a:stretch>
            <a:fillRect/>
          </a:stretch>
        </p:blipFill>
        <p:spPr bwMode="auto">
          <a:xfrm>
            <a:off x="323528" y="764704"/>
            <a:ext cx="2628000" cy="1486407"/>
          </a:xfrm>
          <a:prstGeom prst="round2SameRect">
            <a:avLst/>
          </a:prstGeom>
          <a:noFill/>
        </p:spPr>
      </p:pic>
      <p:pic>
        <p:nvPicPr>
          <p:cNvPr id="2060" name="Picture 12" descr="http://www.linzik.com/uploads/posts/pics/Obnarujena_eshe_odna_dobrodetel_medonosnix_pchel_ix_jujja.jpg"/>
          <p:cNvPicPr>
            <a:picLocks noChangeAspect="1" noChangeArrowheads="1"/>
          </p:cNvPicPr>
          <p:nvPr/>
        </p:nvPicPr>
        <p:blipFill>
          <a:blip r:embed="rId7" cstate="print"/>
          <a:srcRect t="31273"/>
          <a:stretch>
            <a:fillRect/>
          </a:stretch>
        </p:blipFill>
        <p:spPr bwMode="auto">
          <a:xfrm>
            <a:off x="7380312" y="1340773"/>
            <a:ext cx="1080000" cy="694760"/>
          </a:xfrm>
          <a:prstGeom prst="round2SameRect">
            <a:avLst/>
          </a:prstGeom>
          <a:noFill/>
        </p:spPr>
      </p:pic>
      <p:cxnSp>
        <p:nvCxnSpPr>
          <p:cNvPr id="15" name="Прямая со стрелкой 14"/>
          <p:cNvCxnSpPr>
            <a:stCxn id="2058" idx="0"/>
          </p:cNvCxnSpPr>
          <p:nvPr/>
        </p:nvCxnSpPr>
        <p:spPr>
          <a:xfrm flipV="1">
            <a:off x="2951528" y="1484784"/>
            <a:ext cx="4500792" cy="23124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 стрелкой 16"/>
          <p:cNvCxnSpPr>
            <a:stCxn id="3" idx="0"/>
            <a:endCxn id="4" idx="2"/>
          </p:cNvCxnSpPr>
          <p:nvPr/>
        </p:nvCxnSpPr>
        <p:spPr>
          <a:xfrm flipV="1">
            <a:off x="5291824" y="2807170"/>
            <a:ext cx="2088488" cy="34150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Прямая со стрелкой 18"/>
          <p:cNvCxnSpPr>
            <a:stCxn id="2050" idx="0"/>
          </p:cNvCxnSpPr>
          <p:nvPr/>
        </p:nvCxnSpPr>
        <p:spPr>
          <a:xfrm>
            <a:off x="4463744" y="4408224"/>
            <a:ext cx="2988576" cy="28888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 стрелкой 20"/>
          <p:cNvCxnSpPr>
            <a:stCxn id="9" idx="0"/>
            <a:endCxn id="10" idx="2"/>
          </p:cNvCxnSpPr>
          <p:nvPr/>
        </p:nvCxnSpPr>
        <p:spPr>
          <a:xfrm>
            <a:off x="2771536" y="5888690"/>
            <a:ext cx="4608776" cy="77955"/>
          </a:xfrm>
          <a:prstGeom prst="straightConnector1">
            <a:avLst/>
          </a:prstGeom>
          <a:ln>
            <a:solidFill>
              <a:schemeClr val="bg1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234</TotalTime>
  <Words>38</Words>
  <Application>Microsoft Office PowerPoint</Application>
  <PresentationFormat>Экран (4:3)</PresentationFormat>
  <Paragraphs>18</Paragraphs>
  <Slides>12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12</vt:i4>
      </vt:variant>
    </vt:vector>
  </HeadingPairs>
  <TitlesOfParts>
    <vt:vector size="13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«Четвёртый лишний»</vt:lpstr>
      <vt:lpstr>Слайд 9</vt:lpstr>
      <vt:lpstr>Слайд 10</vt:lpstr>
      <vt:lpstr>Слайд 11</vt:lpstr>
      <vt:lpstr>Слайд 12</vt:lpstr>
    </vt:vector>
  </TitlesOfParts>
  <Company>Microsoft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admin</dc:creator>
  <cp:lastModifiedBy>admin</cp:lastModifiedBy>
  <cp:revision>26</cp:revision>
  <dcterms:created xsi:type="dcterms:W3CDTF">2014-05-23T17:42:55Z</dcterms:created>
  <dcterms:modified xsi:type="dcterms:W3CDTF">2014-05-25T09:20:22Z</dcterms:modified>
</cp:coreProperties>
</file>