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353F7-9978-4723-9585-394630DAD3C4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186BF-BF03-454D-A3EC-BEE8014330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Изба внутри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186BF-BF03-454D-A3EC-BEE8014330A2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186BF-BF03-454D-A3EC-BEE8014330A2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186BF-BF03-454D-A3EC-BEE8014330A2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186BF-BF03-454D-A3EC-BEE8014330A2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186BF-BF03-454D-A3EC-BEE8014330A2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186BF-BF03-454D-A3EC-BEE8014330A2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186BF-BF03-454D-A3EC-BEE8014330A2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186BF-BF03-454D-A3EC-BEE8014330A2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186BF-BF03-454D-A3EC-BEE8014330A2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186BF-BF03-454D-A3EC-BEE8014330A2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186BF-BF03-454D-A3EC-BEE8014330A2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186BF-BF03-454D-A3EC-BEE8014330A2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0927-F331-4ECA-BEAE-FC98D7D7AF79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612B-0D75-4710-AA8D-5F88C08D6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0927-F331-4ECA-BEAE-FC98D7D7AF79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612B-0D75-4710-AA8D-5F88C08D6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0927-F331-4ECA-BEAE-FC98D7D7AF79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612B-0D75-4710-AA8D-5F88C08D6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0927-F331-4ECA-BEAE-FC98D7D7AF79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612B-0D75-4710-AA8D-5F88C08D6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0927-F331-4ECA-BEAE-FC98D7D7AF79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612B-0D75-4710-AA8D-5F88C08D6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0927-F331-4ECA-BEAE-FC98D7D7AF79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612B-0D75-4710-AA8D-5F88C08D6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0927-F331-4ECA-BEAE-FC98D7D7AF79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612B-0D75-4710-AA8D-5F88C08D6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0927-F331-4ECA-BEAE-FC98D7D7AF79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612B-0D75-4710-AA8D-5F88C08D6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0927-F331-4ECA-BEAE-FC98D7D7AF79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612B-0D75-4710-AA8D-5F88C08D6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0927-F331-4ECA-BEAE-FC98D7D7AF79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612B-0D75-4710-AA8D-5F88C08D6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0927-F331-4ECA-BEAE-FC98D7D7AF79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612B-0D75-4710-AA8D-5F88C08D6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80927-F331-4ECA-BEAE-FC98D7D7AF79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D612B-0D75-4710-AA8D-5F88C08D67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214414" y="642918"/>
            <a:ext cx="6858048" cy="2756434"/>
          </a:xfrm>
          <a:custGeom>
            <a:avLst/>
            <a:gdLst>
              <a:gd name="connsiteX0" fmla="*/ 0 w 6858048"/>
              <a:gd name="connsiteY0" fmla="*/ 0 h 2123658"/>
              <a:gd name="connsiteX1" fmla="*/ 6858048 w 6858048"/>
              <a:gd name="connsiteY1" fmla="*/ 0 h 2123658"/>
              <a:gd name="connsiteX2" fmla="*/ 6858048 w 6858048"/>
              <a:gd name="connsiteY2" fmla="*/ 2123658 h 2123658"/>
              <a:gd name="connsiteX3" fmla="*/ 0 w 6858048"/>
              <a:gd name="connsiteY3" fmla="*/ 2123658 h 2123658"/>
              <a:gd name="connsiteX4" fmla="*/ 0 w 6858048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48" h="2123658">
                <a:moveTo>
                  <a:pt x="0" y="0"/>
                </a:moveTo>
                <a:lnTo>
                  <a:pt x="6858048" y="0"/>
                </a:lnTo>
                <a:lnTo>
                  <a:pt x="6858048" y="2123658"/>
                </a:lnTo>
                <a:lnTo>
                  <a:pt x="0" y="212365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21299999" lon="0" rev="0"/>
            </a:camera>
            <a:lightRig rig="threePt" dir="t"/>
          </a:scene3d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0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Фикси-экскурсия по  русской избе</a:t>
            </a:r>
            <a:endParaRPr lang="ru-RU" sz="6600" dirty="0"/>
          </a:p>
        </p:txBody>
      </p:sp>
      <p:pic>
        <p:nvPicPr>
          <p:cNvPr id="1026" name="Picture 2" descr="Фиксики - Каталог това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48" y="3071810"/>
            <a:ext cx="3857652" cy="36149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7554" y="428604"/>
            <a:ext cx="21903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Кувшин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31746" name="Picture 2" descr="Просмотр закупки - Клуб экономных родител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71612"/>
            <a:ext cx="3786214" cy="37862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285860"/>
            <a:ext cx="3714776" cy="321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4000" dirty="0" smtClean="0">
                <a:solidFill>
                  <a:srgbClr val="FFFF00"/>
                </a:solidFill>
              </a:rPr>
              <a:t>Высокий суживающийся</a:t>
            </a:r>
            <a:r>
              <a:rPr lang="ru-RU" sz="4000" dirty="0">
                <a:solidFill>
                  <a:srgbClr val="FFFF00"/>
                </a:solidFill>
              </a:rPr>
              <a:t> кверху сосуд с ручкой и носиком</a:t>
            </a:r>
            <a:r>
              <a:rPr lang="ru-RU" dirty="0"/>
              <a:t>. </a:t>
            </a:r>
          </a:p>
        </p:txBody>
      </p:sp>
      <p:pic>
        <p:nvPicPr>
          <p:cNvPr id="31748" name="Picture 4" descr="Смотреть фиксики онлайн бесплатно все серии подряд (2010, 2011, 2012, 201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643314"/>
            <a:ext cx="3048000" cy="29813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428604"/>
            <a:ext cx="20915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Горшок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33794" name="Picture 2" descr="Горшки для фиалок Круглый комплект-Керамические горшки для цветов, глиняные горшки, горшки для фиалок, шамотные горшки, кашпо, 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428736"/>
            <a:ext cx="6667500" cy="23336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3857628"/>
            <a:ext cx="37861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низкий устойчивый, керамический сосуд </a:t>
            </a:r>
            <a:r>
              <a:rPr lang="ru-RU" sz="2800" dirty="0">
                <a:solidFill>
                  <a:srgbClr val="FFFF00"/>
                </a:solidFill>
              </a:rPr>
              <a:t>с широким горлом</a:t>
            </a:r>
          </a:p>
        </p:txBody>
      </p:sp>
      <p:pic>
        <p:nvPicPr>
          <p:cNvPr id="33796" name="Picture 4" descr="Стена ВКонтакт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809999"/>
            <a:ext cx="2286000" cy="3048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4" y="571480"/>
            <a:ext cx="13549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Ухват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14298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Длинная палка с металлической вилкой на конце, которой захватывают и ставят в русскую печь горшки, чугуны</a:t>
            </a:r>
          </a:p>
        </p:txBody>
      </p:sp>
      <p:pic>
        <p:nvPicPr>
          <p:cNvPr id="35842" name="Picture 2" descr="Фото: Ухват. Дилерство, поиск дилеров, Украина, Донецк и обла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857232"/>
            <a:ext cx="2771768" cy="4199649"/>
          </a:xfrm>
          <a:prstGeom prst="rect">
            <a:avLst/>
          </a:prstGeom>
          <a:noFill/>
        </p:spPr>
      </p:pic>
      <p:pic>
        <p:nvPicPr>
          <p:cNvPr id="7" name="Рисунок 6" descr="uhvat.jpg"/>
          <p:cNvPicPr>
            <a:picLocks noChangeAspect="1"/>
          </p:cNvPicPr>
          <p:nvPr/>
        </p:nvPicPr>
        <p:blipFill>
          <a:blip r:embed="rId4" cstate="print"/>
          <a:srcRect l="60938" t="1090" r="1562" b="70280"/>
          <a:stretch>
            <a:fillRect/>
          </a:stretch>
        </p:blipFill>
        <p:spPr>
          <a:xfrm>
            <a:off x="2714612" y="4500570"/>
            <a:ext cx="4429156" cy="221457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500042"/>
            <a:ext cx="16161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Лапти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b16b0c9280cfadb99cb5a24cf94ad8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857628"/>
            <a:ext cx="3743749" cy="2857520"/>
          </a:xfrm>
          <a:prstGeom prst="rect">
            <a:avLst/>
          </a:prstGeom>
        </p:spPr>
      </p:pic>
      <p:pic>
        <p:nvPicPr>
          <p:cNvPr id="3" name="Рисунок 2" descr="0_4ae33_4e6b8458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642918"/>
            <a:ext cx="3032124" cy="30321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1214422"/>
            <a:ext cx="47863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 низкая обувь, распространённая на Руси в старину, и бывшая в широком употреблении в сельской местности  сплетённая из древесного лыка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Фиксики (эпизоды 1-10) &quot; КиноПоиски :: Лучшие фильмы онлайн :: Смотреть фильмы онлайн бесплат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928670"/>
            <a:ext cx="7620000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00298" y="214290"/>
            <a:ext cx="4158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До</a:t>
            </a:r>
            <a:r>
              <a:rPr lang="ru-RU" sz="4000" baseline="0" dirty="0" smtClean="0">
                <a:solidFill>
                  <a:srgbClr val="FFFF00"/>
                </a:solidFill>
              </a:rPr>
              <a:t> новых встреч!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Изба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изба.jpg"/>
          <p:cNvPicPr>
            <a:picLocks noChangeAspect="1"/>
          </p:cNvPicPr>
          <p:nvPr/>
        </p:nvPicPr>
        <p:blipFill>
          <a:blip r:embed="rId2" cstate="print"/>
          <a:srcRect l="6875" t="2500" r="5937" b="7500"/>
          <a:stretch>
            <a:fillRect/>
          </a:stretch>
        </p:blipFill>
        <p:spPr>
          <a:xfrm>
            <a:off x="3357554" y="1714488"/>
            <a:ext cx="5357850" cy="41480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3214686"/>
            <a:ext cx="3214710" cy="2571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FF00"/>
                </a:solidFill>
              </a:rPr>
              <a:t>Бревенчатый крестьянский дом в деревне</a:t>
            </a:r>
          </a:p>
        </p:txBody>
      </p:sp>
      <p:pic>
        <p:nvPicPr>
          <p:cNvPr id="14342" name="Picture 6" descr="Симка &quot; ФИКСИКИ - смотреть онлайн все серии. Мультфильм Фиксики все новые серии смотреть онлайн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3335969" cy="20717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51609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000" y="190500"/>
            <a:ext cx="4699003" cy="3524252"/>
          </a:xfrm>
          <a:prstGeom prst="rect">
            <a:avLst/>
          </a:prstGeom>
        </p:spPr>
      </p:pic>
      <p:pic>
        <p:nvPicPr>
          <p:cNvPr id="3" name="Рисунок 2" descr="f1a76e72b756.jpg"/>
          <p:cNvPicPr>
            <a:picLocks noChangeAspect="1"/>
          </p:cNvPicPr>
          <p:nvPr/>
        </p:nvPicPr>
        <p:blipFill>
          <a:blip r:embed="rId4" cstate="print"/>
          <a:srcRect t="6251" b="6249"/>
          <a:stretch>
            <a:fillRect/>
          </a:stretch>
        </p:blipFill>
        <p:spPr>
          <a:xfrm>
            <a:off x="4357686" y="3571876"/>
            <a:ext cx="4595802" cy="30160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29322" y="1142984"/>
            <a:ext cx="2595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Изба внутри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7410" name="Picture 2" descr="ПРИДУМЫВАЕМ СВОЙ ДИЗАЙН НАКЛЕЙКИ ЗДЕСЬ DECORETTO ДЕКОРЕТТО - интерьерные наклейки ВКонтакт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908" y="4162424"/>
            <a:ext cx="2876550" cy="26955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1571612"/>
            <a:ext cx="4643470" cy="46434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00430" y="571480"/>
            <a:ext cx="1239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Печь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57364"/>
            <a:ext cx="37861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3200" dirty="0">
                <a:solidFill>
                  <a:srgbClr val="FFFF00"/>
                </a:solidFill>
              </a:rPr>
              <a:t>Устройство для отапливания помещения и варки пищи.</a:t>
            </a:r>
          </a:p>
        </p:txBody>
      </p:sp>
      <p:pic>
        <p:nvPicPr>
          <p:cNvPr id="19462" name="Picture 6" descr="Фиксики (2D-врезки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643446"/>
            <a:ext cx="3286148" cy="182563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214290"/>
            <a:ext cx="19124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Прялка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714356"/>
            <a:ext cx="2494258" cy="5886154"/>
          </a:xfrm>
          <a:prstGeom prst="rect">
            <a:avLst/>
          </a:prstGeom>
        </p:spPr>
      </p:pic>
      <p:pic>
        <p:nvPicPr>
          <p:cNvPr id="4" name="Рисунок 3" descr="66248075_1289036580_theory_articles_05_11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14686"/>
            <a:ext cx="4762500" cy="3333750"/>
          </a:xfrm>
          <a:prstGeom prst="rect">
            <a:avLst/>
          </a:prstGeom>
        </p:spPr>
      </p:pic>
      <p:pic>
        <p:nvPicPr>
          <p:cNvPr id="21508" name="Picture 4" descr="Стена ВКонтакте"/>
          <p:cNvPicPr>
            <a:picLocks noChangeAspect="1" noChangeArrowheads="1"/>
          </p:cNvPicPr>
          <p:nvPr/>
        </p:nvPicPr>
        <p:blipFill>
          <a:blip r:embed="rId5" cstate="print"/>
          <a:srcRect l="21110" r="30463"/>
          <a:stretch>
            <a:fillRect/>
          </a:stretch>
        </p:blipFill>
        <p:spPr bwMode="auto">
          <a:xfrm>
            <a:off x="4714876" y="3429000"/>
            <a:ext cx="2117418" cy="27146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57224" y="114298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Приспособление, устройство для ручного прядения, приводимое в движение ножной педалью.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428604"/>
            <a:ext cx="3043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Кухонная утварь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7070398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7529" y="1071546"/>
            <a:ext cx="5696850" cy="3786214"/>
          </a:xfrm>
          <a:prstGeom prst="rect">
            <a:avLst/>
          </a:prstGeom>
        </p:spPr>
      </p:pic>
      <p:pic>
        <p:nvPicPr>
          <p:cNvPr id="23554" name="Picture 2" descr="http://www.fixiki.ru/upload/iblock/537/exact_628x390_537713c960c4fd9ba65896d0ff3bb8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572008"/>
            <a:ext cx="3214710" cy="19963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07154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представляет собой ни что иное как хозяйственные предметы, которые используют в процессе приготовления пищи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500042"/>
            <a:ext cx="2081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FF00"/>
                </a:solidFill>
              </a:rPr>
              <a:t>С</a:t>
            </a:r>
            <a:r>
              <a:rPr lang="ru-RU" sz="4000" dirty="0" smtClean="0">
                <a:solidFill>
                  <a:srgbClr val="FFFF00"/>
                </a:solidFill>
              </a:rPr>
              <a:t>амовар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285860"/>
            <a:ext cx="2571768" cy="2379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 устройство для кипячения воды</a:t>
            </a:r>
          </a:p>
        </p:txBody>
      </p:sp>
      <p:pic>
        <p:nvPicPr>
          <p:cNvPr id="25602" name="Picture 2" descr="Фиксики. Зубная щётка (ВИДЕО) &quot;Улыбка ребенка&quot;. Детский телекана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90"/>
            <a:ext cx="5715000" cy="2857500"/>
          </a:xfrm>
          <a:prstGeom prst="rect">
            <a:avLst/>
          </a:prstGeom>
          <a:noFill/>
        </p:spPr>
      </p:pic>
      <p:pic>
        <p:nvPicPr>
          <p:cNvPr id="3" name="Рисунок 2" descr="0929572e047bd34ec5902760542baef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357298"/>
            <a:ext cx="3810000" cy="5257800"/>
          </a:xfrm>
          <a:prstGeom prst="rect">
            <a:avLst/>
          </a:prstGeom>
        </p:spPr>
      </p:pic>
      <p:pic>
        <p:nvPicPr>
          <p:cNvPr id="25604" name="Picture 4" descr="Самовар электрический : лучшая цена и магазины, где купит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214818"/>
            <a:ext cx="2169929" cy="12858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Персональный сайт - Купе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357430"/>
            <a:ext cx="4262434" cy="42624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43306" y="428604"/>
            <a:ext cx="1360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Ушат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142984"/>
            <a:ext cx="42148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Деревянный тазик </a:t>
            </a:r>
            <a:r>
              <a:rPr lang="ru-RU" sz="3200" dirty="0">
                <a:solidFill>
                  <a:srgbClr val="FFFF00"/>
                </a:solidFill>
              </a:rPr>
              <a:t>с двумя ушами на верхнем срезе, в отверстия которых продевается палка для подъёма, ношения</a:t>
            </a:r>
          </a:p>
        </p:txBody>
      </p:sp>
      <p:pic>
        <p:nvPicPr>
          <p:cNvPr id="26628" name="Picture 4" descr="Игрушки Фикси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143380"/>
            <a:ext cx="2500330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71448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Широкий </a:t>
            </a:r>
            <a:r>
              <a:rPr lang="ru-RU" sz="3200" dirty="0" smtClean="0">
                <a:solidFill>
                  <a:srgbClr val="FFFF00"/>
                </a:solidFill>
              </a:rPr>
              <a:t>сосуд округлой</a:t>
            </a:r>
            <a:r>
              <a:rPr lang="ru-RU" sz="3200" dirty="0">
                <a:solidFill>
                  <a:srgbClr val="FFFF00"/>
                </a:solidFill>
              </a:rPr>
              <a:t> формы с ручкой для зачерпывания жидкостей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357166"/>
            <a:ext cx="17538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Ковш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29698" name="Picture 2" descr="Аксессуары для бани и сау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285860"/>
            <a:ext cx="4572000" cy="3190876"/>
          </a:xfrm>
          <a:prstGeom prst="rect">
            <a:avLst/>
          </a:prstGeom>
          <a:noFill/>
        </p:spPr>
      </p:pic>
      <p:pic>
        <p:nvPicPr>
          <p:cNvPr id="5" name="Picture 2" descr="Фиксики - Каталог товар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243047"/>
            <a:ext cx="3857652" cy="361495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97</Words>
  <Application>Microsoft Office PowerPoint</Application>
  <PresentationFormat>Экран (4:3)</PresentationFormat>
  <Paragraphs>38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Изба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Retired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RWT</dc:creator>
  <cp:lastModifiedBy>RWT</cp:lastModifiedBy>
  <cp:revision>17</cp:revision>
  <dcterms:created xsi:type="dcterms:W3CDTF">2014-10-10T14:59:32Z</dcterms:created>
  <dcterms:modified xsi:type="dcterms:W3CDTF">2014-10-10T17:49:50Z</dcterms:modified>
</cp:coreProperties>
</file>