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55461-0BFC-4F83-980E-D8E6D52FFCBB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4FF64-AC38-4543-B776-40C9AE436B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63e4d980e45.jpg"/>
          <p:cNvPicPr>
            <a:picLocks noChangeAspect="1"/>
          </p:cNvPicPr>
          <p:nvPr/>
        </p:nvPicPr>
        <p:blipFill>
          <a:blip r:embed="rId2" cstate="print">
            <a:lum bright="27000"/>
          </a:blip>
          <a:stretch>
            <a:fillRect/>
          </a:stretch>
        </p:blipFill>
        <p:spPr>
          <a:xfrm>
            <a:off x="611560" y="692696"/>
            <a:ext cx="8112469" cy="5601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664295"/>
          </a:xfrm>
        </p:spPr>
        <p:txBody>
          <a:bodyPr>
            <a:noAutofit/>
          </a:bodyPr>
          <a:lstStyle/>
          <a:p>
            <a:r>
              <a:rPr lang="ru-RU" sz="9600" dirty="0" smtClean="0">
                <a:latin typeface="Bookman Old Style" pitchFamily="18" charset="0"/>
                <a:cs typeface="Andalus" pitchFamily="18" charset="-78"/>
              </a:rPr>
              <a:t>ЛЕТО</a:t>
            </a:r>
            <a:endParaRPr lang="ru-RU" sz="9600" dirty="0">
              <a:latin typeface="Bookman Old Style" pitchFamily="18" charset="0"/>
              <a:cs typeface="Andalus" pitchFamily="18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1944216"/>
          </a:xfrm>
        </p:spPr>
        <p:txBody>
          <a:bodyPr>
            <a:normAutofit fontScale="92500" lnSpcReduction="20000"/>
          </a:bodyPr>
          <a:lstStyle/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Презентацию составила: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Воспитатель Николаева В.В.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ГБДОУ №19 Красногвардейского</a:t>
            </a:r>
          </a:p>
          <a:p>
            <a:pPr marL="342900" lvl="0" indent="-342900" algn="l"/>
            <a:r>
              <a:rPr lang="ru-RU" b="1" dirty="0" smtClean="0">
                <a:solidFill>
                  <a:prstClr val="black"/>
                </a:solidFill>
                <a:latin typeface="Cambria" pitchFamily="18" charset="0"/>
              </a:rPr>
              <a:t>района, г.Санкт-Петербурга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87802254_pervuyy_den_leta_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4653136"/>
            <a:ext cx="2520280" cy="189021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 descr="87802258_pervuyy_den_leta_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140968"/>
            <a:ext cx="2976331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46805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ookman Old Style" pitchFamily="18" charset="0"/>
              </a:rPr>
              <a:t>Лето</a:t>
            </a:r>
            <a:r>
              <a:rPr lang="ru-RU" sz="2800" dirty="0">
                <a:latin typeface="Bookman Old Style" pitchFamily="18" charset="0"/>
              </a:rPr>
              <a:t> - это самое теплое время года, когда природа цветет и благоухает, радуется солнцу и освежается дождями</a:t>
            </a:r>
            <a:r>
              <a:rPr lang="ru-RU" sz="2800" dirty="0" smtClean="0">
                <a:latin typeface="Bookman Old Style" pitchFamily="18" charset="0"/>
              </a:rPr>
              <a:t>.</a:t>
            </a:r>
          </a:p>
          <a:p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b="1" dirty="0">
                <a:latin typeface="Bookman Old Style" pitchFamily="18" charset="0"/>
              </a:rPr>
              <a:t>Лето</a:t>
            </a:r>
            <a:r>
              <a:rPr lang="ru-RU" sz="2800" dirty="0">
                <a:latin typeface="Bookman Old Style" pitchFamily="18" charset="0"/>
              </a:rPr>
              <a:t> состоит из трех месяцев: июнь, июль и август.</a:t>
            </a:r>
          </a:p>
        </p:txBody>
      </p:sp>
      <p:pic>
        <p:nvPicPr>
          <p:cNvPr id="3" name="Рисунок 2" descr="87802239_pervuyy_den_let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260648"/>
            <a:ext cx="2936099" cy="23488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5589240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Лето</a:t>
            </a:r>
            <a:r>
              <a:rPr lang="ru-RU" sz="2800" dirty="0" smtClean="0">
                <a:latin typeface="Bookman Old Style" pitchFamily="18" charset="0"/>
              </a:rPr>
              <a:t> – это чудесная пора, ведь можно купаться в речке, море или озере!</a:t>
            </a:r>
          </a:p>
        </p:txBody>
      </p:sp>
      <p:pic>
        <p:nvPicPr>
          <p:cNvPr id="3" name="Рисунок 2" descr="kalivas-camp-detskii-mezhdunar-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692696"/>
            <a:ext cx="7275525" cy="45365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153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59632" y="1988840"/>
            <a:ext cx="3024336" cy="41875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755576" y="620688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А на берегу строить песочные замки или куличики.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4" name="Рисунок 3" descr="1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2734" y="1412777"/>
            <a:ext cx="383872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mini%20micro%2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1412776"/>
            <a:ext cx="2146328" cy="314096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4" name="Рисунок 3" descr="im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933056"/>
            <a:ext cx="2427354" cy="25649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pic>
        <p:nvPicPr>
          <p:cNvPr id="3" name="Рисунок 2" descr="3694236775a655de81d6373cb4dde8b7f61d54fc12_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916832"/>
            <a:ext cx="2160240" cy="32403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2" name="TextBox 1"/>
          <p:cNvSpPr txBox="1"/>
          <p:nvPr/>
        </p:nvSpPr>
        <p:spPr>
          <a:xfrm>
            <a:off x="539552" y="26064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Летом</a:t>
            </a:r>
            <a:r>
              <a:rPr lang="ru-RU" sz="2800" dirty="0" smtClean="0">
                <a:latin typeface="Bookman Old Style" pitchFamily="18" charset="0"/>
              </a:rPr>
              <a:t> так здорово кататься с друзьями на велосипеде, самокате или роликах.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Летом</a:t>
            </a:r>
            <a:r>
              <a:rPr lang="ru-RU" sz="2800" dirty="0" smtClean="0">
                <a:latin typeface="Bookman Old Style" pitchFamily="18" charset="0"/>
              </a:rPr>
              <a:t> можно ходить в лес за грибами и ягодами.</a:t>
            </a:r>
            <a:endParaRPr lang="ru-RU" sz="2800" dirty="0">
              <a:latin typeface="Bookman Old Style" pitchFamily="18" charset="0"/>
            </a:endParaRPr>
          </a:p>
        </p:txBody>
      </p:sp>
      <p:pic>
        <p:nvPicPr>
          <p:cNvPr id="3" name="Рисунок 2" descr="1211385786berri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988840"/>
            <a:ext cx="3922076" cy="29329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412776"/>
            <a:ext cx="3311029" cy="48691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age_5604111201175652919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196752"/>
            <a:ext cx="3515883" cy="2636912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1383401102_large_article_sach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4365104"/>
            <a:ext cx="4425702" cy="2343019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3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556792"/>
            <a:ext cx="3599892" cy="2399928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2" name="TextBox 1"/>
          <p:cNvSpPr txBox="1"/>
          <p:nvPr/>
        </p:nvSpPr>
        <p:spPr>
          <a:xfrm>
            <a:off x="467544" y="404664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Bookman Old Style" pitchFamily="18" charset="0"/>
              </a:rPr>
              <a:t>Ловить красивых бабочек или ходить на рыбалку.</a:t>
            </a:r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3-05-16_1338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268760"/>
            <a:ext cx="4040047" cy="27831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 descr="1393193773_10-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077072"/>
            <a:ext cx="3895003" cy="24857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67544" y="54868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Bookman Old Style" pitchFamily="18" charset="0"/>
              </a:rPr>
              <a:t>Лето</a:t>
            </a:r>
            <a:r>
              <a:rPr lang="ru-RU" sz="3600" dirty="0" smtClean="0">
                <a:latin typeface="Bookman Old Style" pitchFamily="18" charset="0"/>
              </a:rPr>
              <a:t> – прекрасное время года!</a:t>
            </a:r>
            <a:endParaRPr lang="ru-RU" sz="3600" dirty="0">
              <a:latin typeface="Bookman Old Style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110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ЛЕТО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ЛЕТО</dc:title>
  <dc:creator>Вика</dc:creator>
  <cp:lastModifiedBy>Вика</cp:lastModifiedBy>
  <cp:revision>5</cp:revision>
  <dcterms:created xsi:type="dcterms:W3CDTF">2014-05-18T07:43:10Z</dcterms:created>
  <dcterms:modified xsi:type="dcterms:W3CDTF">2014-05-18T08:32:51Z</dcterms:modified>
</cp:coreProperties>
</file>