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алентина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B11"/>
    <a:srgbClr val="B1341B"/>
    <a:srgbClr val="44AE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19240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838200"/>
            <a:ext cx="561975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771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2209800"/>
            <a:ext cx="37719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838200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769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18.privet.ru/lr/0a24a86d68fa36addada554767697a6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692696"/>
            <a:ext cx="8266224" cy="403244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6093296"/>
            <a:ext cx="6400800" cy="456456"/>
          </a:xfrm>
          <a:ln w="3175"/>
        </p:spPr>
        <p:txBody>
          <a:bodyPr/>
          <a:lstStyle/>
          <a:p>
            <a:pPr algn="r"/>
            <a:endParaRPr lang="ru-RU" sz="1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797152"/>
            <a:ext cx="87297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ЗАГАДКИ О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ГОРОДЕ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6400800" cy="854968"/>
          </a:xfrm>
        </p:spPr>
        <p:txBody>
          <a:bodyPr/>
          <a:lstStyle/>
          <a:p>
            <a:r>
              <a:rPr lang="ru-RU" sz="20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Сидим, пока над нами ночь,</a:t>
            </a:r>
            <a:br>
              <a:rPr lang="ru-RU" sz="20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Как рассветет — уходим прочь.</a:t>
            </a:r>
            <a:br>
              <a:rPr lang="ru-RU" sz="20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5602" name="Picture 2" descr="http://www.ticrb.ru/foto/155939211220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063405">
            <a:off x="644779" y="1589729"/>
            <a:ext cx="3402088" cy="2546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cs5867.vk.me/u68628706/133394881/x_36c7a3f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91680" y="3933056"/>
            <a:ext cx="5753100" cy="2466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://sterlegrad.ru/uploads/posts/2013-01/1358093813_ievhs2jbj1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863415">
            <a:off x="5175643" y="1789681"/>
            <a:ext cx="3333750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876256" y="1268760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B1341B"/>
                </a:solidFill>
              </a:rPr>
              <a:t>(Кинотеатр)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6400800" cy="1143000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Надо хлеба нам купить,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Иль подарок подарить, -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Сумку мы с тобой берем,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И на улицу идем,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Там проходим вдоль витрин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И заходим в…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26626" name="Picture 2" descr="http://sterlegrad.ru/uploads/posts/2011-06/1309087756_s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3573016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http://str.v-nedv.ru/data/advertsimages/attachment/1081763norma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2924944"/>
            <a:ext cx="3791744" cy="2488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2060848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F2B11"/>
                </a:solidFill>
              </a:rPr>
              <a:t>(Магазин)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272808" cy="1512168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accent6"/>
                </a:solidFill>
                <a:latin typeface="Monotype Corsiva" pitchFamily="66" charset="0"/>
              </a:rPr>
              <a:t>Спасибо  за   внимание!</a:t>
            </a:r>
            <a:endParaRPr lang="ru-RU" sz="60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sz="1400" dirty="0" smtClean="0">
              <a:ln>
                <a:solidFill>
                  <a:srgbClr val="AF2B11"/>
                </a:solidFill>
              </a:ln>
              <a:solidFill>
                <a:srgbClr val="AF2B11"/>
              </a:solidFill>
            </a:endParaRPr>
          </a:p>
          <a:p>
            <a:pPr algn="ctr">
              <a:buNone/>
            </a:pPr>
            <a:r>
              <a:rPr lang="ru-RU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Презентацию подготовила учитель-логопед</a:t>
            </a:r>
          </a:p>
          <a:p>
            <a:pPr algn="ctr">
              <a:buNone/>
            </a:pPr>
            <a:r>
              <a:rPr lang="ru-RU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Коваленко Валентина Сергеевна</a:t>
            </a:r>
          </a:p>
          <a:p>
            <a:pPr algn="ctr">
              <a:buNone/>
            </a:pPr>
            <a:r>
              <a:rPr lang="ru-RU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МАДОУ «Детский сад №45» - к/в г. Стерлитамак </a:t>
            </a:r>
          </a:p>
          <a:p>
            <a:pPr>
              <a:buNone/>
            </a:pPr>
            <a:endParaRPr lang="ru-RU" sz="1600" dirty="0" smtClean="0"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Загадки с сайта: </a:t>
            </a:r>
            <a:r>
              <a:rPr lang="en-US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http://kladraz.ru/zagadki-dlja-</a:t>
            </a:r>
            <a:endParaRPr lang="ru-RU" sz="1600" dirty="0" smtClean="0">
              <a:ln>
                <a:solidFill>
                  <a:srgbClr val="AF2B11"/>
                </a:solidFill>
              </a:ln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en-US" sz="1600" dirty="0" err="1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detei</a:t>
            </a:r>
            <a:r>
              <a:rPr lang="en-US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/zagadki-pro-gorod.html</a:t>
            </a:r>
            <a:endParaRPr lang="ru-RU" sz="1600" dirty="0" smtClean="0">
              <a:ln>
                <a:solidFill>
                  <a:srgbClr val="AF2B11"/>
                </a:solidFill>
              </a:ln>
              <a:solidFill>
                <a:schemeClr val="accent6"/>
              </a:solidFill>
            </a:endParaRPr>
          </a:p>
          <a:p>
            <a:pPr algn="ctr">
              <a:buNone/>
            </a:pPr>
            <a:r>
              <a:rPr lang="ru-RU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Картинки с сайта: </a:t>
            </a:r>
            <a:r>
              <a:rPr lang="en-US" sz="1600" dirty="0" smtClean="0">
                <a:ln>
                  <a:solidFill>
                    <a:srgbClr val="AF2B11"/>
                  </a:solidFill>
                </a:ln>
                <a:solidFill>
                  <a:schemeClr val="accent6"/>
                </a:solidFill>
              </a:rPr>
              <a:t>http://images.yandex.ru</a:t>
            </a:r>
            <a:endParaRPr lang="ru-RU" sz="1600" dirty="0" smtClean="0">
              <a:ln>
                <a:solidFill>
                  <a:srgbClr val="AF2B11"/>
                </a:solidFill>
              </a:ln>
              <a:solidFill>
                <a:schemeClr val="accent6"/>
              </a:solidFill>
            </a:endParaRPr>
          </a:p>
          <a:p>
            <a:pPr algn="ctr">
              <a:buNone/>
            </a:pPr>
            <a:endParaRPr lang="ru-RU" sz="1600" dirty="0" smtClean="0">
              <a:ln>
                <a:solidFill>
                  <a:srgbClr val="AF2B11"/>
                </a:solidFill>
              </a:ln>
              <a:solidFill>
                <a:schemeClr val="accent6"/>
              </a:solidFill>
            </a:endParaRPr>
          </a:p>
          <a:p>
            <a:pPr algn="ctr">
              <a:buNone/>
            </a:pPr>
            <a:endParaRPr lang="ru-RU" sz="1600" dirty="0" smtClean="0">
              <a:ln>
                <a:solidFill>
                  <a:srgbClr val="AF2B11"/>
                </a:solidFill>
              </a:ln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88832" cy="2016224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Дома стоят,</a:t>
            </a:r>
            <a:b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Друг на друга глядят.</a:t>
            </a:r>
            <a:b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Пешеходы идут,</a:t>
            </a:r>
            <a:b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Сумки несут.</a:t>
            </a:r>
            <a:b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И автомобили</a:t>
            </a:r>
            <a:b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B1341B"/>
                </a:solidFill>
                <a:latin typeface="+mj-lt"/>
                <a:ea typeface="+mj-ea"/>
                <a:cs typeface="+mj-cs"/>
              </a:rPr>
              <a:t>Куда-то покатили.</a:t>
            </a:r>
            <a:r>
              <a:rPr lang="ru-RU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708920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B1341B"/>
                </a:solidFill>
              </a:rPr>
              <a:t>(Улица)</a:t>
            </a:r>
            <a:endParaRPr lang="ru-RU" sz="2400" dirty="0">
              <a:solidFill>
                <a:srgbClr val="B1341B"/>
              </a:solidFill>
            </a:endParaRPr>
          </a:p>
        </p:txBody>
      </p:sp>
      <p:pic>
        <p:nvPicPr>
          <p:cNvPr id="10242" name="Picture 2" descr="http://album.foto.ru/photos/pr0/141148/1615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60648"/>
            <a:ext cx="4591050" cy="6096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696744" cy="1656184"/>
          </a:xfrm>
        </p:spPr>
        <p:txBody>
          <a:bodyPr/>
          <a:lstStyle/>
          <a:p>
            <a:pPr algn="l"/>
            <a:r>
              <a:rPr lang="ru-RU" sz="24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Угадай, куда ведут</a:t>
            </a:r>
            <a:br>
              <a:rPr lang="ru-RU" sz="24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Малышей с утра.</a:t>
            </a:r>
            <a:br>
              <a:rPr lang="ru-RU" sz="24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Тут и завтрак, и уют,</a:t>
            </a:r>
            <a:br>
              <a:rPr lang="ru-RU" sz="24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Няня, медсестра. 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2348880"/>
            <a:ext cx="21964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AF2B11"/>
                </a:solidFill>
              </a:rPr>
              <a:t>(Детский сад)</a:t>
            </a:r>
            <a:endParaRPr lang="ru-RU" sz="2000" dirty="0"/>
          </a:p>
        </p:txBody>
      </p:sp>
      <p:pic>
        <p:nvPicPr>
          <p:cNvPr id="9217" name="Picture 1" descr="C:\Users\валентина\Pictures\детский сад.png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899037" y="3068959"/>
            <a:ext cx="7705411" cy="27237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permvelikaya.ru/wp-content/uploads/2009/09/very_nice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395536" y="2780928"/>
            <a:ext cx="8460432" cy="37444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256584" cy="2376264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Тут на каждом этаже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Побывали мы уже.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Вот внизу - регистратура,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А повыше - логопед.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Врач лечебной физкультуры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И массажный кабинет.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А пройдете коридор -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Там табличка "Доктор ЛОР". 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endParaRPr lang="ru-RU" sz="2000" dirty="0">
              <a:solidFill>
                <a:srgbClr val="AF2B1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88224" y="2276872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F2B11"/>
                </a:solidFill>
              </a:rPr>
              <a:t>(Поликлиника)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votkinskda.ru/sites/default/files/kak-risovat-cir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1700808"/>
            <a:ext cx="5497266" cy="4468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5400600" cy="2376264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Вот большой и круглый дом.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Ой, какое место!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Ведь всегда ребятам в нем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Очень интересно.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В этом доме непременно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Есть и звери, и арена. </a:t>
            </a:r>
            <a:endParaRPr lang="ru-RU" sz="2000" dirty="0">
              <a:solidFill>
                <a:srgbClr val="AF2B1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708920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B1341B"/>
                </a:solidFill>
              </a:rPr>
              <a:t>(Цирк)</a:t>
            </a:r>
            <a:br>
              <a:rPr lang="ru-RU" dirty="0" smtClean="0">
                <a:solidFill>
                  <a:srgbClr val="B1341B"/>
                </a:solidFill>
              </a:rPr>
            </a:br>
            <a:endParaRPr lang="ru-RU" dirty="0">
              <a:solidFill>
                <a:srgbClr val="B134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ezformata.ru/content/Images/000/054/497/image5449722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52581">
            <a:off x="4262959" y="662398"/>
            <a:ext cx="4597691" cy="34482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http://srgazeta.ru/wp-content/uploads/2011/05/sod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1163187">
            <a:off x="443587" y="3014783"/>
            <a:ext cx="5040560" cy="3351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048672" cy="2160240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В городе деревьев мало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И гулять стремятся все,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Уходя на два квартала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От проспектов и шоссе.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Тут прохладно средь аллей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И зеленых тополей. </a:t>
            </a:r>
            <a: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64904"/>
            <a:ext cx="190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F2B11"/>
                </a:solidFill>
              </a:rPr>
              <a:t>(Сквер, парк)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624736" cy="2232248"/>
          </a:xfrm>
        </p:spPr>
        <p:txBody>
          <a:bodyPr/>
          <a:lstStyle/>
          <a:p>
            <a:pPr algn="l"/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Нам вчера в античном зале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Про Афины рассказали.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А потом сказала мама -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В древнем зале есть и мамонт!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Угадайте-ка, ребята,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Где такие экспонаты? </a:t>
            </a:r>
            <a:endParaRPr lang="ru-RU" sz="2000" dirty="0"/>
          </a:p>
        </p:txBody>
      </p:sp>
      <p:pic>
        <p:nvPicPr>
          <p:cNvPr id="22530" name="Picture 2" descr="http://bezformata.ru/content/Images/000/033/066/image330668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75856" y="2708920"/>
            <a:ext cx="5338273" cy="3466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2" y="2924944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F2B11"/>
                </a:solidFill>
              </a:rPr>
              <a:t>(В музее)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Он огромный, городской,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Часто он с большой трубой.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Здесь машины собирают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Или нефть перегоняют. 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ru-RU" sz="2000" dirty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endParaRPr lang="ru-RU" sz="2000" dirty="0">
              <a:solidFill>
                <a:srgbClr val="AF2B11"/>
              </a:solidFill>
            </a:endParaRPr>
          </a:p>
        </p:txBody>
      </p:sp>
      <p:pic>
        <p:nvPicPr>
          <p:cNvPr id="23554" name="Picture 2" descr="http://sterlegrad.ru/uploads/posts/2009-04/1239976268_00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691680" y="1916832"/>
            <a:ext cx="6114256" cy="4585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32240" y="1412776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AF2B11"/>
                </a:solidFill>
              </a:rPr>
              <a:t>(Завод)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56784" cy="1224136"/>
          </a:xfrm>
        </p:spPr>
        <p:txBody>
          <a:bodyPr/>
          <a:lstStyle/>
          <a:p>
            <a:r>
              <a:rPr lang="ru-RU" sz="2000" dirty="0" smtClean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Над рекою я лежу,</a:t>
            </a:r>
            <a:br>
              <a:rPr lang="ru-RU" sz="2000" dirty="0" smtClean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rgbClr val="AF2B11"/>
                </a:solidFill>
                <a:latin typeface="+mj-lt"/>
                <a:ea typeface="+mj-ea"/>
                <a:cs typeface="+mj-cs"/>
              </a:rPr>
              <a:t>Оба берега держу.</a:t>
            </a:r>
            <a:br>
              <a:rPr lang="ru-RU" sz="2000" dirty="0" smtClean="0">
                <a:solidFill>
                  <a:srgbClr val="AF2B11"/>
                </a:solidFill>
                <a:latin typeface="+mj-lt"/>
                <a:ea typeface="+mj-ea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dirty="0"/>
          </a:p>
        </p:txBody>
      </p:sp>
      <p:pic>
        <p:nvPicPr>
          <p:cNvPr id="24578" name="Picture 2" descr="http://bezformata.ru/content/Images/000/021/393/image21393095.jpg"/>
          <p:cNvPicPr>
            <a:picLocks noChangeAspect="1" noChangeArrowheads="1"/>
          </p:cNvPicPr>
          <p:nvPr/>
        </p:nvPicPr>
        <p:blipFill>
          <a:blip r:embed="rId2" cstate="screen"/>
          <a:srcRect r="-799"/>
          <a:stretch>
            <a:fillRect/>
          </a:stretch>
        </p:blipFill>
        <p:spPr bwMode="auto">
          <a:xfrm rot="21236629">
            <a:off x="395536" y="1484784"/>
            <a:ext cx="4752528" cy="2910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posredi.ru/images_blog_2013/Sterlitamak_12_14_20013/SH10596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71943">
            <a:off x="4067944" y="2924944"/>
            <a:ext cx="4705747" cy="3527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228184" y="1340768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B1341B"/>
                </a:solidFill>
              </a:rPr>
              <a:t>(Мост)</a:t>
            </a:r>
            <a:endParaRPr lang="ru-RU" dirty="0">
              <a:solidFill>
                <a:srgbClr val="B1341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простые шаблоны (52)</Template>
  <TotalTime>393</TotalTime>
  <Words>122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 Design</vt:lpstr>
      <vt:lpstr>Слайд 1</vt:lpstr>
      <vt:lpstr>Дома стоят, Друг на друга глядят. Пешеходы идут, Сумки несут. И автомобили Куда-то покатили.  </vt:lpstr>
      <vt:lpstr>Угадай, куда ведут Малышей с утра. Тут и завтрак, и уют, Няня, медсестра.  </vt:lpstr>
      <vt:lpstr>Тут на каждом этаже Побывали мы уже. Вот внизу - регистратура, А повыше - логопед. Врач лечебной физкультуры И массажный кабинет. А пройдете коридор - Там табличка "Доктор ЛОР".  </vt:lpstr>
      <vt:lpstr>Вот большой и круглый дом. Ой, какое место! Ведь всегда ребятам в нем Очень интересно. В этом доме непременно Есть и звери, и арена. </vt:lpstr>
      <vt:lpstr>В городе деревьев мало И гулять стремятся все, Уходя на два квартала От проспектов и шоссе. Тут прохладно средь аллей И зеленых тополей.  </vt:lpstr>
      <vt:lpstr>Нам вчера в античном зале Про Афины рассказали. А потом сказала мама - В древнем зале есть и мамонт! Угадайте-ка, ребята, Где такие экспонаты? </vt:lpstr>
      <vt:lpstr>Он огромный, городской, Часто он с большой трубой. Здесь машины собирают Или нефть перегоняют.    </vt:lpstr>
      <vt:lpstr>Над рекою я лежу, Оба берега держу.  </vt:lpstr>
      <vt:lpstr>Сидим, пока над нами ночь, Как рассветет — уходим прочь.  </vt:lpstr>
      <vt:lpstr>Надо хлеба нам купить, Иль подарок подарить, - Сумку мы с тобой берем, И на улицу идем, Там проходим вдоль витрин И заходим в…  </vt:lpstr>
      <vt:lpstr>Спасибо 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</dc:title>
  <dc:creator>валентина</dc:creator>
  <cp:lastModifiedBy>валентина</cp:lastModifiedBy>
  <cp:revision>41</cp:revision>
  <dcterms:created xsi:type="dcterms:W3CDTF">2014-03-28T11:32:26Z</dcterms:created>
  <dcterms:modified xsi:type="dcterms:W3CDTF">2014-04-28T15:38:39Z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