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7" r:id="rId3"/>
    <p:sldId id="272" r:id="rId4"/>
    <p:sldId id="268" r:id="rId5"/>
    <p:sldId id="278" r:id="rId6"/>
    <p:sldId id="279" r:id="rId7"/>
    <p:sldId id="281" r:id="rId8"/>
    <p:sldId id="270" r:id="rId9"/>
    <p:sldId id="282" r:id="rId10"/>
    <p:sldId id="277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0B88-8EE6-4741-9DBE-CAAB2C8EC4E4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30FC-93EC-4791-96A1-0C8167F4FA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0B88-8EE6-4741-9DBE-CAAB2C8EC4E4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30FC-93EC-4791-96A1-0C8167F4F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0B88-8EE6-4741-9DBE-CAAB2C8EC4E4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30FC-93EC-4791-96A1-0C8167F4F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0B88-8EE6-4741-9DBE-CAAB2C8EC4E4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30FC-93EC-4791-96A1-0C8167F4FA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0B88-8EE6-4741-9DBE-CAAB2C8EC4E4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30FC-93EC-4791-96A1-0C8167F4F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0B88-8EE6-4741-9DBE-CAAB2C8EC4E4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30FC-93EC-4791-96A1-0C8167F4FA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0B88-8EE6-4741-9DBE-CAAB2C8EC4E4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30FC-93EC-4791-96A1-0C8167F4FA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0B88-8EE6-4741-9DBE-CAAB2C8EC4E4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30FC-93EC-4791-96A1-0C8167F4F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0B88-8EE6-4741-9DBE-CAAB2C8EC4E4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30FC-93EC-4791-96A1-0C8167F4F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0B88-8EE6-4741-9DBE-CAAB2C8EC4E4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30FC-93EC-4791-96A1-0C8167F4F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0B88-8EE6-4741-9DBE-CAAB2C8EC4E4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30FC-93EC-4791-96A1-0C8167F4FA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CC30B88-8EE6-4741-9DBE-CAAB2C8EC4E4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1A30FC-93EC-4791-96A1-0C8167F4F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3717032"/>
            <a:ext cx="5544616" cy="223224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                   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32656"/>
            <a:ext cx="8229600" cy="1584176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НАШ  ПОМОШНИК - СВЕТОФОР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k2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204864"/>
            <a:ext cx="2808312" cy="402148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941168"/>
            <a:ext cx="7910265" cy="180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САМЫЕ НЕОБЫЧНЫЕ СВЕТОФОРЫ МИРА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9218" name="Picture 2" descr="C:\Users\k2\Desktop\i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2677258" cy="355388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2" descr="C:\Users\k2\Desktop\i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2323458" cy="39604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3" descr="C:\Users\k2\Desktop\sm_users_img-8408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836712"/>
            <a:ext cx="2437656" cy="37311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4372168"/>
            <a:ext cx="8054280" cy="1361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rgbClr val="00B0F0"/>
                </a:solidFill>
              </a:rPr>
              <a:t>СПАСИБО ЗА ВНИМАНИЕ</a:t>
            </a:r>
            <a:endParaRPr lang="ru-RU" sz="4800" dirty="0">
              <a:solidFill>
                <a:srgbClr val="00B0F0"/>
              </a:solidFill>
            </a:endParaRPr>
          </a:p>
        </p:txBody>
      </p:sp>
      <p:pic>
        <p:nvPicPr>
          <p:cNvPr id="7" name="Picture 6" descr="C:\Users\k2\Desktop\i (1)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98457" y="260648"/>
            <a:ext cx="5088563" cy="38164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517232"/>
            <a:ext cx="7046169" cy="122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КАК ЭТО БЫЛО…</a:t>
            </a:r>
            <a:endParaRPr lang="ru-RU" sz="6600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k2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381731" cy="52385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k2\Desktop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64704"/>
            <a:ext cx="3312368" cy="528569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3" name="Picture 3" descr="C:\Users\k2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1102" y="1838561"/>
            <a:ext cx="4627401" cy="30849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0" name="Picture 2" descr="C:\Users\k2\Desktop\i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5013176"/>
            <a:ext cx="1809750" cy="1428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373216"/>
            <a:ext cx="7046169" cy="1368152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5400" dirty="0" smtClean="0">
                <a:solidFill>
                  <a:srgbClr val="FFC000"/>
                </a:solidFill>
              </a:rPr>
              <a:t>ИСТОРИЯ СОЗДАНИЯ</a:t>
            </a:r>
            <a:endParaRPr lang="ru-RU" sz="5400" dirty="0">
              <a:solidFill>
                <a:srgbClr val="FFC000"/>
              </a:solidFill>
            </a:endParaRPr>
          </a:p>
        </p:txBody>
      </p:sp>
      <p:pic>
        <p:nvPicPr>
          <p:cNvPr id="5" name="Picture 2" descr="C:\Users\k2\Desktop\i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4472"/>
            <a:ext cx="7083608" cy="514322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k2\Desktop\svetof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503" y="908720"/>
            <a:ext cx="8576953" cy="48245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C:\Users\k2\Desktop\i (2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653136"/>
            <a:ext cx="1114683" cy="19442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661248"/>
            <a:ext cx="8219256" cy="1008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П</a:t>
            </a:r>
            <a:r>
              <a:rPr lang="ru-RU" sz="4000" dirty="0" smtClean="0">
                <a:solidFill>
                  <a:srgbClr val="FFFF00"/>
                </a:solidFill>
              </a:rPr>
              <a:t>ЕРВЫЙ </a:t>
            </a:r>
            <a:r>
              <a:rPr lang="ru-RU" sz="4000" dirty="0" smtClean="0">
                <a:solidFill>
                  <a:srgbClr val="FFFF00"/>
                </a:solidFill>
              </a:rPr>
              <a:t>ЭЛЕКТРИЧЕСКИЙ СВЕТОФОР</a:t>
            </a:r>
            <a:endParaRPr lang="ru-RU" sz="4000" dirty="0"/>
          </a:p>
        </p:txBody>
      </p:sp>
      <p:pic>
        <p:nvPicPr>
          <p:cNvPr id="4" name="Picture 4" descr="C:\Users\k2\Desktop\i 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04664"/>
            <a:ext cx="5112568" cy="51125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229200"/>
            <a:ext cx="8640960" cy="1296144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</a:rPr>
              <a:t>П</a:t>
            </a:r>
            <a:r>
              <a:rPr lang="ru-RU" dirty="0" smtClean="0">
                <a:solidFill>
                  <a:srgbClr val="C00000"/>
                </a:solidFill>
              </a:rPr>
              <a:t>ЕРВЫЙ </a:t>
            </a:r>
            <a:r>
              <a:rPr lang="ru-RU" dirty="0" smtClean="0">
                <a:solidFill>
                  <a:srgbClr val="C00000"/>
                </a:solidFill>
              </a:rPr>
              <a:t>ТРЕХЦВЕТНЫЙ СВЕТОФОР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" name="Picture 2" descr="C:\Users\k2\Desktop\i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620688"/>
            <a:ext cx="2208266" cy="41929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k2\Desktop\i (1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3744416" cy="55610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00" name="Picture 4" descr="C:\Users\k2\Desktop\i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1640" y="3411580"/>
            <a:ext cx="4329269" cy="32469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4" name="Picture 2" descr="C:\Users\k2\Desktop\i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764704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229200"/>
            <a:ext cx="6956253" cy="12241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СОВРЕМЕННЫЙ СВЕТОФОР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999388"/>
            <a:ext cx="818388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C:\Users\k2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836712"/>
            <a:ext cx="5184576" cy="3456384"/>
          </a:xfrm>
          <a:prstGeom prst="rect">
            <a:avLst/>
          </a:prstGeom>
          <a:noFill/>
        </p:spPr>
      </p:pic>
      <p:pic>
        <p:nvPicPr>
          <p:cNvPr id="1027" name="Picture 3" descr="C:\Users\k2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33414"/>
            <a:ext cx="3744416" cy="280831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228</TotalTime>
  <Words>26</Words>
  <Application>Microsoft Office PowerPoint</Application>
  <PresentationFormat>Экран (4:3)</PresentationFormat>
  <Paragraphs>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НАШ  ПОМОШНИК - СВЕТОФОР</vt:lpstr>
      <vt:lpstr>КАК ЭТО БЫЛО…</vt:lpstr>
      <vt:lpstr>Презентация PowerPoint</vt:lpstr>
      <vt:lpstr>ИСТОРИЯ СОЗДАНИЯ</vt:lpstr>
      <vt:lpstr>Презентация PowerPoint</vt:lpstr>
      <vt:lpstr>ПЕРВЫЙ ЭЛЕКТРИЧЕСКИЙ СВЕТОФОР</vt:lpstr>
      <vt:lpstr>ПЕРВЫЙ ТРЕХЦВЕТНЫЙ СВЕТОФОР</vt:lpstr>
      <vt:lpstr>Презентация PowerPoint</vt:lpstr>
      <vt:lpstr>СОВРЕМЕННЫЙ СВЕТОФОР</vt:lpstr>
      <vt:lpstr>САМЫЕ НЕОБЫЧНЫЕ СВЕТОФОРЫ МИРА</vt:lpstr>
      <vt:lpstr>СПАСИБО ЗА ВНИМАНИЕ</vt:lpstr>
    </vt:vector>
  </TitlesOfParts>
  <Company>UralSOFT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k2</dc:creator>
  <cp:lastModifiedBy>Наталья</cp:lastModifiedBy>
  <cp:revision>24</cp:revision>
  <dcterms:created xsi:type="dcterms:W3CDTF">2012-10-29T11:37:53Z</dcterms:created>
  <dcterms:modified xsi:type="dcterms:W3CDTF">2014-03-13T04:33:51Z</dcterms:modified>
</cp:coreProperties>
</file>