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66" d="100"/>
          <a:sy n="66" d="100"/>
        </p:scale>
        <p:origin x="-43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0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6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11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58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4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21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5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2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3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2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8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3608" y="1916832"/>
            <a:ext cx="7192888" cy="3721968"/>
          </a:xfrm>
        </p:spPr>
        <p:txBody>
          <a:bodyPr>
            <a:normAutofit/>
          </a:bodyPr>
          <a:lstStyle/>
          <a:p>
            <a:r>
              <a:rPr lang="ru-RU" sz="5200" dirty="0" smtClean="0">
                <a:solidFill>
                  <a:srgbClr val="002060"/>
                </a:solidFill>
                <a:latin typeface="Comic Sans MS" pitchFamily="66" charset="0"/>
              </a:rPr>
              <a:t>ИГРА-ПУТЕШЕСТВИЕ </a:t>
            </a:r>
          </a:p>
          <a:p>
            <a:r>
              <a:rPr lang="ru-RU" sz="5200" dirty="0" smtClean="0">
                <a:solidFill>
                  <a:srgbClr val="002060"/>
                </a:solidFill>
                <a:latin typeface="Comic Sans MS" pitchFamily="66" charset="0"/>
              </a:rPr>
              <a:t>«Экскурсия в Москву</a:t>
            </a:r>
            <a:r>
              <a:rPr lang="ru-RU" sz="5200" dirty="0" smtClean="0">
                <a:solidFill>
                  <a:srgbClr val="002060"/>
                </a:solidFill>
                <a:latin typeface="Comic Sans MS" pitchFamily="66" charset="0"/>
              </a:rPr>
              <a:t>». </a:t>
            </a:r>
          </a:p>
          <a:p>
            <a:endParaRPr lang="ru-RU" sz="2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dirty="0" smtClean="0"/>
          </a:p>
          <a:p>
            <a:endParaRPr lang="ru-RU" sz="21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945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91264" cy="562074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Задачи:</a:t>
            </a:r>
            <a:endParaRPr lang="ru-RU" sz="4000" dirty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764704"/>
            <a:ext cx="8507288" cy="59766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  <a:cs typeface="MV Boli" pitchFamily="2" charset="0"/>
              </a:rPr>
              <a:t>Обучающие: </a:t>
            </a:r>
          </a:p>
          <a:p>
            <a:pPr marL="0" indent="0">
              <a:buNone/>
            </a:pPr>
            <a:r>
              <a:rPr lang="ru-RU" dirty="0" smtClean="0">
                <a:latin typeface="Monotype Corsiva" pitchFamily="66" charset="0"/>
                <a:cs typeface="MV Boli" pitchFamily="2" charset="0"/>
              </a:rPr>
              <a:t>- </a:t>
            </a:r>
            <a:r>
              <a:rPr lang="ru-RU" sz="2400" dirty="0" smtClean="0"/>
              <a:t>создавать условия для ознакомления детей с буквами («с») и звуками («с»); </a:t>
            </a:r>
          </a:p>
          <a:p>
            <a:pPr marL="0" indent="0">
              <a:buNone/>
            </a:pPr>
            <a:r>
              <a:rPr lang="ru-RU" sz="2400" dirty="0" smtClean="0"/>
              <a:t>- закрепить знания о буквах «ка», «тэ», «б», «о»; </a:t>
            </a:r>
          </a:p>
          <a:p>
            <a:pPr marL="0" indent="0">
              <a:buNone/>
            </a:pPr>
            <a:r>
              <a:rPr lang="ru-RU" sz="2400" dirty="0" smtClean="0"/>
              <a:t>- побуждать детей составлять небольшие слова из буков и читать их;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Развивающие: </a:t>
            </a:r>
          </a:p>
          <a:p>
            <a:pPr marL="0" indent="0">
              <a:buNone/>
            </a:pPr>
            <a:r>
              <a:rPr lang="ru-RU" sz="2400" dirty="0" smtClean="0"/>
              <a:t>- поддерживать у детей зрительное и слуховое внимание, возможности речевого анализа; </a:t>
            </a:r>
          </a:p>
          <a:p>
            <a:pPr marL="0" indent="0">
              <a:buNone/>
            </a:pPr>
            <a:r>
              <a:rPr lang="ru-RU" sz="2400" dirty="0" smtClean="0"/>
              <a:t>- вызывать интерес к написанию буков;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Воспитательные: </a:t>
            </a:r>
          </a:p>
          <a:p>
            <a:pPr marL="0" indent="0">
              <a:buNone/>
            </a:pPr>
            <a:r>
              <a:rPr lang="ru-RU" sz="2800" b="1" dirty="0" smtClean="0">
                <a:latin typeface="Monotype Corsiva" pitchFamily="66" charset="0"/>
              </a:rPr>
              <a:t>- </a:t>
            </a:r>
            <a:r>
              <a:rPr lang="ru-RU" sz="2400" dirty="0" smtClean="0"/>
              <a:t>способствовать воспитанию любви и гордости к Родине и столице нашей Родины городе Москве.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Образовательные области: </a:t>
            </a:r>
            <a:r>
              <a:rPr lang="ru-RU" sz="2400" dirty="0" smtClean="0"/>
              <a:t>Познание, Коммуникация, Социализация, Физическая культура.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1089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29026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Материал: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>карточка с изображение буквы «С», картинки с видами Москвы, картинка с изображением стюардессы, макет «Зоопарк», карточки с буквами ( с, м, о), «билеты» (на каждого ребенка), аквариум с рыбками.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140968"/>
            <a:ext cx="8291264" cy="29851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cs typeface="MV Boli" pitchFamily="2" charset="0"/>
              </a:rPr>
              <a:t>Предварительная работа: </a:t>
            </a:r>
            <a:r>
              <a:rPr lang="ru-RU" sz="2400" dirty="0" smtClean="0"/>
              <a:t>беседы о Москве, о профессии стюардессы, об обитателях зоопарка, сюжетно-ролевые игры «Мы летим на самолете», строительная игра «зоопарк», наблюдение за рыбками в аквариуме, чтение и рассматривание книг о Москве, о зоопарке.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297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9"/>
            <a:ext cx="8424936" cy="57606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 ход непосредственно-образовательной деятельности: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836712"/>
            <a:ext cx="835292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- </a:t>
            </a:r>
            <a:r>
              <a:rPr lang="ru-RU" sz="1800" dirty="0" smtClean="0"/>
              <a:t>Сегодня мы отправимся на экскурсию в самый большой и главный город нашей Родины. Как он называется? (Москва) Как еще называют Москву? (столица) </a:t>
            </a:r>
          </a:p>
          <a:p>
            <a:pPr marL="0" indent="0">
              <a:buNone/>
            </a:pPr>
            <a:r>
              <a:rPr lang="ru-RU" sz="1800" dirty="0" smtClean="0"/>
              <a:t>- Скажите, какой первый звук в слове «столица»? (звук «С») В нашем путешествии звук «С» будет встречаться очень часто и поэтому я хочу познакомить вас с буквой, которая обозначает звук «С»: </a:t>
            </a:r>
          </a:p>
          <a:p>
            <a:pPr marL="0" indent="0">
              <a:buNone/>
            </a:pPr>
            <a:r>
              <a:rPr lang="ru-RU" sz="1800" dirty="0" smtClean="0"/>
              <a:t>                        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«Она, как месяц, посмотри </a:t>
            </a:r>
          </a:p>
          <a:p>
            <a:pPr marL="0" indent="0">
              <a:buNone/>
            </a:pPr>
            <a:r>
              <a:rPr lang="ru-RU" sz="1800" dirty="0" smtClean="0"/>
              <a:t>                              Загнула кончики свои».  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 </a:t>
            </a:r>
          </a:p>
          <a:p>
            <a:pPr marL="0" indent="0">
              <a:buNone/>
            </a:pPr>
            <a:r>
              <a:rPr lang="ru-RU" sz="1800" dirty="0" smtClean="0"/>
              <a:t>-  Посмотрите буква «С» действительно похожа на месяц.   </a:t>
            </a:r>
          </a:p>
          <a:p>
            <a:pPr marL="0" indent="0">
              <a:buNone/>
            </a:pPr>
            <a:r>
              <a:rPr lang="ru-RU" sz="1800" dirty="0" smtClean="0"/>
              <a:t>Проводится игра «Собери букву».   </a:t>
            </a:r>
          </a:p>
          <a:p>
            <a:pPr marL="0" indent="0">
              <a:buNone/>
            </a:pPr>
            <a:r>
              <a:rPr lang="ru-RU" sz="1800" dirty="0" smtClean="0"/>
              <a:t>- А теперь попробуйте выложить букву «С» на своем </a:t>
            </a:r>
            <a:r>
              <a:rPr lang="ru-RU" sz="1800" dirty="0" err="1" smtClean="0"/>
              <a:t>фланелеграфе</a:t>
            </a:r>
            <a:r>
              <a:rPr lang="ru-RU" sz="1800" dirty="0" smtClean="0"/>
              <a:t> из ниточек и счетных палочек. Скажите, из чего буква «С»  получилась лучше из ниточек или счетных палочек?   </a:t>
            </a:r>
          </a:p>
          <a:p>
            <a:pPr marL="0" indent="0">
              <a:buNone/>
            </a:pPr>
            <a:r>
              <a:rPr lang="ru-RU" sz="1800" dirty="0" smtClean="0"/>
              <a:t>- Давайте решим на чем мы отправимся в Москву? Какой самый быстрый вид транспорта? (самолет) Для того, чтобы лететь на самолете нужен билет. У вас на столах лежат билеты, но их надо заполнить. (дети пишут букву «С» в билетах.  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214312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37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3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- Пора отправляться в аэропорт. Кто нас встречает у трапа самолета?  </a:t>
            </a:r>
          </a:p>
          <a:p>
            <a:pPr marL="0" indent="0">
              <a:buNone/>
            </a:pPr>
            <a:r>
              <a:rPr lang="ru-RU" sz="1800" dirty="0" smtClean="0"/>
              <a:t>- Что нам скажет стюардесса? Да, она скажет: «Здравствуйте, уважаемые пассажиры! Проходите в салон. Займите </a:t>
            </a:r>
          </a:p>
          <a:p>
            <a:pPr marL="0" indent="0">
              <a:buNone/>
            </a:pPr>
            <a:r>
              <a:rPr lang="ru-RU" sz="1800" dirty="0" smtClean="0"/>
              <a:t> свои места».  (дети повторяют фразы) </a:t>
            </a:r>
          </a:p>
          <a:p>
            <a:pPr marL="0" indent="0">
              <a:buNone/>
            </a:pPr>
            <a:r>
              <a:rPr lang="ru-RU" sz="1800" dirty="0" smtClean="0"/>
              <a:t>- Куда мы зашли? (в салон) Куда мы сели? (в кресла) </a:t>
            </a:r>
          </a:p>
          <a:p>
            <a:pPr marL="0" indent="0">
              <a:buNone/>
            </a:pPr>
            <a:r>
              <a:rPr lang="ru-RU" sz="1800" dirty="0" smtClean="0"/>
              <a:t> В каком из этих слов звук «С» слышится в начале, </a:t>
            </a:r>
          </a:p>
          <a:p>
            <a:pPr marL="0" indent="0">
              <a:buNone/>
            </a:pPr>
            <a:r>
              <a:rPr lang="ru-RU" sz="1800" dirty="0" smtClean="0"/>
              <a:t> в середине, в конце слова? </a:t>
            </a:r>
          </a:p>
          <a:p>
            <a:pPr marL="0" indent="0">
              <a:buNone/>
            </a:pPr>
            <a:r>
              <a:rPr lang="ru-RU" sz="1800" dirty="0" smtClean="0"/>
              <a:t>- Вот наш самолет поднялся в воздух и мы летим в </a:t>
            </a:r>
          </a:p>
          <a:p>
            <a:pPr marL="0" indent="0">
              <a:buNone/>
            </a:pPr>
            <a:r>
              <a:rPr lang="ru-RU" sz="1800" dirty="0" smtClean="0"/>
              <a:t> Москву. Посмотрите в иллюминаторы. Я буду </a:t>
            </a:r>
          </a:p>
          <a:p>
            <a:pPr marL="0" indent="0">
              <a:buNone/>
            </a:pPr>
            <a:r>
              <a:rPr lang="ru-RU" sz="1800" dirty="0" smtClean="0"/>
              <a:t> называть то над, чем мы пролетаем, а вы поднимайте   </a:t>
            </a:r>
          </a:p>
          <a:p>
            <a:pPr marL="0" indent="0">
              <a:buNone/>
            </a:pPr>
            <a:r>
              <a:rPr lang="ru-RU" sz="1800" dirty="0" smtClean="0"/>
              <a:t>свои билетики с буквой  «С», если в слове есть звук «С». </a:t>
            </a:r>
          </a:p>
          <a:p>
            <a:pPr marL="0" indent="0">
              <a:buNone/>
            </a:pPr>
            <a:r>
              <a:rPr lang="ru-RU" sz="1800" dirty="0" smtClean="0"/>
              <a:t>Физкультурная разминка :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</a:t>
            </a:r>
            <a:r>
              <a:rPr lang="ru-RU" sz="1800" dirty="0"/>
              <a:t> </a:t>
            </a:r>
            <a:r>
              <a:rPr lang="ru-RU" sz="1800" dirty="0" smtClean="0"/>
              <a:t> Мы летаем высоко,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Мы летаем низко,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Мы летаем далеко,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Мы летаем близко.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2736"/>
            <a:ext cx="2034978" cy="253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75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08520" y="332656"/>
            <a:ext cx="8388921" cy="5793507"/>
          </a:xfrm>
        </p:spPr>
        <p:txBody>
          <a:bodyPr/>
          <a:lstStyle/>
          <a:p>
            <a:pPr marL="627063" lvl="2" indent="0">
              <a:buNone/>
            </a:pPr>
            <a:r>
              <a:rPr lang="ru-RU" sz="1800" dirty="0" smtClean="0"/>
              <a:t>- Дети</a:t>
            </a:r>
            <a:r>
              <a:rPr lang="ru-RU" sz="1800" dirty="0"/>
              <a:t>, Москва очень большой город. А что вы знаете о Москве? Как называется самая главная площадь нашей страны? (Красная площадь) На какой башне Кремля находятся куранты? (на Спасской) Как называются главные ворота Кремля? (Спасские</a:t>
            </a:r>
            <a:r>
              <a:rPr lang="ru-RU" sz="1800" dirty="0" smtClean="0"/>
              <a:t>) </a:t>
            </a:r>
          </a:p>
          <a:p>
            <a:pPr marL="627063" lvl="2" indent="0">
              <a:buNone/>
            </a:pPr>
            <a:r>
              <a:rPr lang="ru-RU" sz="1800" dirty="0" smtClean="0"/>
              <a:t>- Дети, а вы знаете, что в Москве </a:t>
            </a:r>
          </a:p>
          <a:p>
            <a:pPr marL="627063" lvl="2" indent="0">
              <a:buNone/>
            </a:pPr>
            <a:r>
              <a:rPr lang="ru-RU" sz="1800" dirty="0" smtClean="0"/>
              <a:t> есть зоопарк? Давайте, когда мы </a:t>
            </a:r>
          </a:p>
          <a:p>
            <a:pPr marL="627063" lvl="2" indent="0">
              <a:buNone/>
            </a:pPr>
            <a:r>
              <a:rPr lang="ru-RU" sz="1800" dirty="0" smtClean="0"/>
              <a:t> прилетим в Москву, отправимся </a:t>
            </a:r>
          </a:p>
          <a:p>
            <a:pPr marL="627063" lvl="2" indent="0">
              <a:buNone/>
            </a:pPr>
            <a:r>
              <a:rPr lang="ru-RU" sz="1800" dirty="0"/>
              <a:t>т</a:t>
            </a:r>
            <a:r>
              <a:rPr lang="ru-RU" sz="1800" dirty="0" smtClean="0"/>
              <a:t>уда. </a:t>
            </a:r>
          </a:p>
          <a:p>
            <a:pPr marL="627063" lvl="2" indent="0">
              <a:buNone/>
            </a:pPr>
            <a:r>
              <a:rPr lang="ru-RU" sz="1800" dirty="0"/>
              <a:t>-</a:t>
            </a:r>
            <a:r>
              <a:rPr lang="ru-RU" sz="1800" dirty="0" smtClean="0"/>
              <a:t>Внимание, наш самолет совершил  </a:t>
            </a:r>
          </a:p>
          <a:p>
            <a:pPr marL="627063" lvl="2" indent="0">
              <a:buNone/>
            </a:pPr>
            <a:r>
              <a:rPr lang="ru-RU" sz="1800" dirty="0"/>
              <a:t>п</a:t>
            </a:r>
            <a:r>
              <a:rPr lang="ru-RU" sz="1800" dirty="0" smtClean="0"/>
              <a:t>осадку в городе Москва! (дети  </a:t>
            </a:r>
          </a:p>
          <a:p>
            <a:pPr marL="627063" lvl="2" indent="0">
              <a:buNone/>
            </a:pPr>
            <a:r>
              <a:rPr lang="ru-RU" sz="1800" dirty="0"/>
              <a:t>в</a:t>
            </a:r>
            <a:r>
              <a:rPr lang="ru-RU" sz="1800" dirty="0" smtClean="0"/>
              <a:t>ыходят из «самолета») </a:t>
            </a:r>
          </a:p>
          <a:p>
            <a:pPr marL="627063" lvl="2" indent="0">
              <a:buNone/>
            </a:pPr>
            <a:r>
              <a:rPr lang="ru-RU" sz="1800" dirty="0" smtClean="0"/>
              <a:t>- Давайте решим на чем мы поедем </a:t>
            </a:r>
          </a:p>
          <a:p>
            <a:pPr marL="627063" lvl="2" indent="0">
              <a:buNone/>
            </a:pPr>
            <a:r>
              <a:rPr lang="ru-RU" sz="1800" dirty="0"/>
              <a:t>в</a:t>
            </a:r>
            <a:r>
              <a:rPr lang="ru-RU" sz="1800" dirty="0" smtClean="0"/>
              <a:t> зоопарк?(предложения детей)  </a:t>
            </a:r>
          </a:p>
          <a:p>
            <a:pPr marL="627063" lvl="2" indent="0">
              <a:buNone/>
            </a:pPr>
            <a:r>
              <a:rPr lang="ru-RU" sz="1800" dirty="0" smtClean="0"/>
              <a:t>- Хорошо, в зоопарк мы поедем на </a:t>
            </a:r>
          </a:p>
          <a:p>
            <a:pPr marL="627063" lvl="2" indent="0">
              <a:buNone/>
            </a:pPr>
            <a:r>
              <a:rPr lang="ru-RU" sz="1800" dirty="0"/>
              <a:t>а</a:t>
            </a:r>
            <a:r>
              <a:rPr lang="ru-RU" sz="1800" dirty="0" smtClean="0"/>
              <a:t>втобусе. Пока мы ждем автобус давайте поиграем в игру «Команды, стройтесь!» Я дам вам карточки с нарисованными предметами. Вы должны подойти со своей карточкой к той букве, которая обозначает первый звук вашего слова. Чья команда быстрее построится, та и победила.</a:t>
            </a:r>
            <a:endParaRPr lang="ru-RU" sz="1800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10342"/>
            <a:ext cx="4352511" cy="326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571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404664"/>
            <a:ext cx="7884864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- Вот и наш автобус! Пожалуйста, занимайте места. Пока мы будем ехать на автобусе в зоопарк я покажу вам фокус. (путем складывания бумаги и отрывания получается буква «С») </a:t>
            </a:r>
          </a:p>
          <a:p>
            <a:pPr marL="0" indent="0">
              <a:buNone/>
            </a:pPr>
            <a:r>
              <a:rPr lang="ru-RU" sz="1800" dirty="0" smtClean="0"/>
              <a:t>- Посмотрите, мы приехали в зоопарк. (дети </a:t>
            </a:r>
          </a:p>
          <a:p>
            <a:pPr marL="0" indent="0">
              <a:buNone/>
            </a:pPr>
            <a:r>
              <a:rPr lang="ru-RU" sz="1800" dirty="0"/>
              <a:t>п</a:t>
            </a:r>
            <a:r>
              <a:rPr lang="ru-RU" sz="1800" dirty="0" smtClean="0"/>
              <a:t>одходят к столу, на котором стоит макет </a:t>
            </a:r>
          </a:p>
          <a:p>
            <a:pPr marL="0" indent="0">
              <a:buNone/>
            </a:pPr>
            <a:r>
              <a:rPr lang="ru-RU" sz="1800" dirty="0" smtClean="0"/>
              <a:t> зоопарка)  </a:t>
            </a:r>
          </a:p>
          <a:p>
            <a:pPr marL="0" indent="0">
              <a:buNone/>
            </a:pPr>
            <a:r>
              <a:rPr lang="ru-RU" sz="1800" dirty="0" smtClean="0"/>
              <a:t>- Кого вы видите в зоопарке? Назовите </a:t>
            </a:r>
          </a:p>
          <a:p>
            <a:pPr marL="0" indent="0">
              <a:buNone/>
            </a:pPr>
            <a:r>
              <a:rPr lang="ru-RU" sz="1800" dirty="0" smtClean="0"/>
              <a:t> животного в названии которого звук «С» </a:t>
            </a:r>
          </a:p>
          <a:p>
            <a:pPr marL="0" indent="0">
              <a:buNone/>
            </a:pPr>
            <a:r>
              <a:rPr lang="ru-RU" sz="1800" dirty="0" smtClean="0"/>
              <a:t> в начале слова. (слон) Я назову первый слог,</a:t>
            </a:r>
          </a:p>
          <a:p>
            <a:pPr marL="0" indent="0">
              <a:buNone/>
            </a:pPr>
            <a:r>
              <a:rPr lang="ru-RU" sz="1800" dirty="0" smtClean="0"/>
              <a:t> а вы второй : « мы увидели ли…» («су»), « мы увидели </a:t>
            </a:r>
            <a:r>
              <a:rPr lang="ru-RU" sz="1800" dirty="0" err="1" smtClean="0"/>
              <a:t>гу</a:t>
            </a:r>
            <a:r>
              <a:rPr lang="ru-RU" sz="1800" dirty="0" smtClean="0"/>
              <a:t>…» («</a:t>
            </a:r>
            <a:r>
              <a:rPr lang="ru-RU" sz="1800" dirty="0" err="1" smtClean="0"/>
              <a:t>ся</a:t>
            </a:r>
            <a:r>
              <a:rPr lang="ru-RU" sz="1800" dirty="0" smtClean="0"/>
              <a:t>»). </a:t>
            </a:r>
          </a:p>
          <a:p>
            <a:pPr marL="0" indent="0">
              <a:buNone/>
            </a:pPr>
            <a:r>
              <a:rPr lang="ru-RU" sz="1800" dirty="0" smtClean="0"/>
              <a:t>- Сколько слогов в слове «лиса»? (два)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267" y="1052736"/>
            <a:ext cx="278430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99228"/>
            <a:ext cx="1932806" cy="238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38" y="4312684"/>
            <a:ext cx="2833094" cy="20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00" y="3832976"/>
            <a:ext cx="2090201" cy="255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098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908720"/>
            <a:ext cx="7480341" cy="5616624"/>
          </a:xfrm>
        </p:spPr>
        <p:txBody>
          <a:bodyPr>
            <a:normAutofit/>
          </a:bodyPr>
          <a:lstStyle/>
          <a:p>
            <a:pPr marL="301943" lvl="1" indent="0">
              <a:buNone/>
            </a:pPr>
            <a:r>
              <a:rPr lang="ru-RU" sz="1800" dirty="0" smtClean="0"/>
              <a:t>- А вот большой аквариум. В нем плавает </a:t>
            </a:r>
          </a:p>
          <a:p>
            <a:pPr marL="301943" lvl="1" indent="0">
              <a:buNone/>
            </a:pPr>
            <a:r>
              <a:rPr lang="ru-RU" sz="1800" dirty="0" smtClean="0"/>
              <a:t> рыба. Как она называется? (карточки с </a:t>
            </a:r>
          </a:p>
          <a:p>
            <a:pPr marL="301943" lvl="1" indent="0">
              <a:buNone/>
            </a:pPr>
            <a:r>
              <a:rPr lang="ru-RU" sz="1800" dirty="0" smtClean="0"/>
              <a:t> буквами «С», «М», «О»). Составьте из этих  </a:t>
            </a:r>
          </a:p>
          <a:p>
            <a:pPr marL="301943" lvl="1" indent="0">
              <a:buNone/>
            </a:pPr>
            <a:r>
              <a:rPr lang="ru-RU" sz="1800" dirty="0" smtClean="0"/>
              <a:t>букв слово. Какое слово у вас получилось? </a:t>
            </a:r>
          </a:p>
          <a:p>
            <a:pPr marL="301943" lvl="1" indent="0">
              <a:buNone/>
            </a:pPr>
            <a:r>
              <a:rPr lang="ru-RU" sz="1800" dirty="0" smtClean="0"/>
              <a:t> (проводится звуковой анализ слова «сом»)  </a:t>
            </a:r>
          </a:p>
          <a:p>
            <a:pPr lvl="1">
              <a:buFontTx/>
              <a:buChar char="-"/>
            </a:pPr>
            <a:endParaRPr lang="ru-RU" sz="1800" dirty="0"/>
          </a:p>
          <a:p>
            <a:pPr lvl="1">
              <a:buFontTx/>
              <a:buChar char="-"/>
            </a:pPr>
            <a:endParaRPr lang="ru-RU" sz="1800" dirty="0" smtClean="0"/>
          </a:p>
          <a:p>
            <a:pPr lvl="1">
              <a:buFontTx/>
              <a:buChar char="-"/>
            </a:pPr>
            <a:endParaRPr lang="ru-RU" sz="1800" dirty="0"/>
          </a:p>
          <a:p>
            <a:pPr marL="301943" lvl="1" indent="0">
              <a:buNone/>
            </a:pPr>
            <a:endParaRPr lang="ru-RU" sz="1800" dirty="0"/>
          </a:p>
          <a:p>
            <a:pPr marL="301943" lvl="1" indent="0">
              <a:buNone/>
            </a:pPr>
            <a:r>
              <a:rPr lang="ru-RU" sz="1800" dirty="0" smtClean="0"/>
              <a:t>- Пора возвращаться домой. А вы хотите в один миг оказаться снова в своей группе? Тогда повторяйте за мной волшебные слова: </a:t>
            </a:r>
          </a:p>
          <a:p>
            <a:pPr marL="301943" lvl="1" indent="0">
              <a:buNone/>
            </a:pPr>
            <a:r>
              <a:rPr lang="ru-RU" sz="1800" dirty="0" smtClean="0"/>
              <a:t>      « Су-су-су – мы летим в Москву, </a:t>
            </a:r>
          </a:p>
          <a:p>
            <a:pPr marL="301943" lvl="1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</a:t>
            </a:r>
            <a:r>
              <a:rPr lang="ru-RU" sz="1800" dirty="0" err="1" smtClean="0"/>
              <a:t>Са-са-са</a:t>
            </a:r>
            <a:r>
              <a:rPr lang="ru-RU" sz="1800" dirty="0" smtClean="0"/>
              <a:t> – хороша Москва. </a:t>
            </a:r>
          </a:p>
          <a:p>
            <a:pPr marL="301943" lvl="1" indent="0">
              <a:buNone/>
            </a:pPr>
            <a:r>
              <a:rPr lang="ru-RU" sz="1800" dirty="0" smtClean="0"/>
              <a:t>         </a:t>
            </a:r>
            <a:r>
              <a:rPr lang="ru-RU" sz="1800" dirty="0" err="1" smtClean="0"/>
              <a:t>Сы-сы-сы</a:t>
            </a:r>
            <a:r>
              <a:rPr lang="ru-RU" sz="1800" dirty="0" smtClean="0"/>
              <a:t> – мы вернулись из </a:t>
            </a:r>
            <a:r>
              <a:rPr lang="ru-RU" sz="1800" dirty="0"/>
              <a:t>М</a:t>
            </a:r>
            <a:r>
              <a:rPr lang="ru-RU" sz="1800" dirty="0" smtClean="0"/>
              <a:t>осквы». </a:t>
            </a:r>
          </a:p>
          <a:p>
            <a:pPr marL="301943" lvl="1" indent="0">
              <a:buNone/>
            </a:pPr>
            <a:r>
              <a:rPr lang="ru-RU" sz="1800" smtClean="0"/>
              <a:t>- Вот </a:t>
            </a:r>
            <a:r>
              <a:rPr lang="ru-RU" sz="1800" dirty="0" smtClean="0"/>
              <a:t>мы и вернулись. Скажите с какой буквой мы сегодня познакомились? Где мы сегодня с вами побывали? Понравилось вам  путешествие?</a:t>
            </a:r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6186"/>
            <a:ext cx="3240360" cy="306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613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944</Words>
  <Application>Microsoft Office PowerPoint</Application>
  <PresentationFormat>Экран (4:3)</PresentationFormat>
  <Paragraphs>79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Задачи:</vt:lpstr>
      <vt:lpstr>Материал: карточка с изображение буквы «С», картинки с видами Москвы, картинка с изображением стюардессы, макет «Зоопарк», карточки с буквами ( с, м, о), «билеты» (на каждого ребенка), аквариум с рыбками.</vt:lpstr>
      <vt:lpstr>  ход непосредственно-образовательной деятельности: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учереждение комбинированного типа детский сад №23 Пушкинского района города Санкт-Петербурга</dc:title>
  <dc:creator>Администратор</dc:creator>
  <cp:lastModifiedBy>Администратор</cp:lastModifiedBy>
  <cp:revision>34</cp:revision>
  <dcterms:created xsi:type="dcterms:W3CDTF">2013-03-24T12:32:56Z</dcterms:created>
  <dcterms:modified xsi:type="dcterms:W3CDTF">2013-06-12T14:47:15Z</dcterms:modified>
</cp:coreProperties>
</file>