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2E7E-D987-401C-893E-7CDC8E41982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A571-751D-45FE-B055-1FA347A8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Презентация</a:t>
            </a:r>
            <a:br>
              <a:rPr lang="ru-RU" sz="5400" b="1" dirty="0" smtClean="0"/>
            </a:br>
            <a:r>
              <a:rPr lang="ru-RU" sz="5400" b="1" dirty="0" smtClean="0"/>
              <a:t>"Я </a:t>
            </a:r>
            <a:r>
              <a:rPr lang="ru-RU" sz="5400" b="1" dirty="0"/>
              <a:t>- Воспитатель!"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786190"/>
            <a:ext cx="3929090" cy="242889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воспитатель </a:t>
            </a:r>
            <a:r>
              <a:rPr lang="ru-RU" sz="2400" dirty="0" smtClean="0">
                <a:solidFill>
                  <a:schemeClr val="tx1"/>
                </a:solidFill>
              </a:rPr>
              <a:t>ГБДОУ №362 Малинина Н. 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совместные праздники!</a:t>
            </a:r>
            <a:endParaRPr lang="ru-RU" dirty="0"/>
          </a:p>
        </p:txBody>
      </p:sp>
      <p:pic>
        <p:nvPicPr>
          <p:cNvPr id="4" name="Содержимое 3" descr="lba6wEt0r7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3929066"/>
            <a:ext cx="4000528" cy="2665977"/>
          </a:xfrm>
        </p:spPr>
      </p:pic>
      <p:pic>
        <p:nvPicPr>
          <p:cNvPr id="5" name="Рисунок 4" descr="USUACv_aG9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36" y="1714488"/>
            <a:ext cx="2679972" cy="1785950"/>
          </a:xfrm>
          <a:prstGeom prst="rect">
            <a:avLst/>
          </a:prstGeom>
        </p:spPr>
      </p:pic>
      <p:pic>
        <p:nvPicPr>
          <p:cNvPr id="6" name="Рисунок 5" descr="rH1-ibjoPOE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28926" y="2000240"/>
            <a:ext cx="3323164" cy="2214578"/>
          </a:xfrm>
          <a:prstGeom prst="rect">
            <a:avLst/>
          </a:prstGeom>
        </p:spPr>
      </p:pic>
      <p:pic>
        <p:nvPicPr>
          <p:cNvPr id="7" name="Рисунок 6" descr="z_31d30ec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1357298"/>
            <a:ext cx="3143240" cy="2357430"/>
          </a:xfrm>
          <a:prstGeom prst="rect">
            <a:avLst/>
          </a:prstGeom>
        </p:spPr>
      </p:pic>
      <p:pic>
        <p:nvPicPr>
          <p:cNvPr id="8" name="Рисунок 7" descr="x_1c05e38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57751" y="3953666"/>
            <a:ext cx="3906243" cy="262571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познание окружающего мира вместе с детьми!</a:t>
            </a:r>
            <a:endParaRPr lang="ru-RU" dirty="0"/>
          </a:p>
        </p:txBody>
      </p:sp>
      <p:pic>
        <p:nvPicPr>
          <p:cNvPr id="4" name="Содержимое 3" descr="5q0ujDQZjB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000364" y="1571612"/>
            <a:ext cx="2947988" cy="2210991"/>
          </a:xfrm>
        </p:spPr>
      </p:pic>
      <p:pic>
        <p:nvPicPr>
          <p:cNvPr id="5" name="Рисунок 4" descr="af6EQh8v7n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1500174"/>
            <a:ext cx="2612338" cy="4206028"/>
          </a:xfrm>
          <a:prstGeom prst="rect">
            <a:avLst/>
          </a:prstGeom>
        </p:spPr>
      </p:pic>
      <p:pic>
        <p:nvPicPr>
          <p:cNvPr id="6" name="Рисунок 5" descr="Om1nFFv3qf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00364" y="4286256"/>
            <a:ext cx="3000396" cy="1999482"/>
          </a:xfrm>
          <a:prstGeom prst="rect">
            <a:avLst/>
          </a:prstGeom>
        </p:spPr>
      </p:pic>
      <p:pic>
        <p:nvPicPr>
          <p:cNvPr id="7" name="Рисунок 6" descr="i84OEMUtI9s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15074" y="1500174"/>
            <a:ext cx="2710149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участие в конкурсах и выставках!</a:t>
            </a:r>
            <a:endParaRPr lang="ru-RU" dirty="0"/>
          </a:p>
        </p:txBody>
      </p:sp>
      <p:pic>
        <p:nvPicPr>
          <p:cNvPr id="4" name="Содержимое 3" descr="oAc2n6InbK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428992" y="1714488"/>
            <a:ext cx="2395666" cy="1596487"/>
          </a:xfrm>
        </p:spPr>
      </p:pic>
      <p:pic>
        <p:nvPicPr>
          <p:cNvPr id="5" name="Рисунок 4" descr="z_38c9c5b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4214818"/>
            <a:ext cx="3000396" cy="2250297"/>
          </a:xfrm>
          <a:prstGeom prst="rect">
            <a:avLst/>
          </a:prstGeom>
        </p:spPr>
      </p:pic>
      <p:pic>
        <p:nvPicPr>
          <p:cNvPr id="6" name="Рисунок 5" descr="z_527c16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1357298"/>
            <a:ext cx="3214710" cy="2411032"/>
          </a:xfrm>
          <a:prstGeom prst="rect">
            <a:avLst/>
          </a:prstGeom>
        </p:spPr>
      </p:pic>
      <p:pic>
        <p:nvPicPr>
          <p:cNvPr id="7" name="Рисунок 6" descr="UDAaxL4AkwI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29322" y="1500174"/>
            <a:ext cx="3060774" cy="2286016"/>
          </a:xfrm>
          <a:prstGeom prst="rect">
            <a:avLst/>
          </a:prstGeom>
        </p:spPr>
      </p:pic>
      <p:pic>
        <p:nvPicPr>
          <p:cNvPr id="8" name="Рисунок 7" descr="z_8812fd5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286512" y="4643446"/>
            <a:ext cx="2571768" cy="1928826"/>
          </a:xfrm>
          <a:prstGeom prst="rect">
            <a:avLst/>
          </a:prstGeom>
        </p:spPr>
      </p:pic>
      <p:pic>
        <p:nvPicPr>
          <p:cNvPr id="9" name="Рисунок 8" descr="DSC_0153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357554" y="4143380"/>
            <a:ext cx="2857488" cy="19049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тысячи маленьких жизней!</a:t>
            </a:r>
            <a:endParaRPr lang="ru-RU" dirty="0"/>
          </a:p>
        </p:txBody>
      </p:sp>
      <p:pic>
        <p:nvPicPr>
          <p:cNvPr id="4" name="Содержимое 3" descr="5YPQM7sVxFU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00430" y="2143116"/>
            <a:ext cx="1785950" cy="2681544"/>
          </a:xfrm>
        </p:spPr>
      </p:pic>
      <p:pic>
        <p:nvPicPr>
          <p:cNvPr id="5" name="Рисунок 4" descr="jYAliIHLJek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3570" y="4286256"/>
            <a:ext cx="3001568" cy="2000264"/>
          </a:xfrm>
          <a:prstGeom prst="rect">
            <a:avLst/>
          </a:prstGeom>
        </p:spPr>
      </p:pic>
      <p:pic>
        <p:nvPicPr>
          <p:cNvPr id="7" name="Рисунок 6" descr="DSC_012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4214818"/>
            <a:ext cx="3000396" cy="2000264"/>
          </a:xfrm>
          <a:prstGeom prst="rect">
            <a:avLst/>
          </a:prstGeom>
        </p:spPr>
      </p:pic>
      <p:pic>
        <p:nvPicPr>
          <p:cNvPr id="8" name="Рисунок 7" descr="DSC_008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20" y="1500174"/>
            <a:ext cx="3107553" cy="2071702"/>
          </a:xfrm>
          <a:prstGeom prst="rect">
            <a:avLst/>
          </a:prstGeom>
        </p:spPr>
      </p:pic>
      <p:pic>
        <p:nvPicPr>
          <p:cNvPr id="9" name="Рисунок 8" descr="DSC_009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429256" y="1643050"/>
            <a:ext cx="3357554" cy="223836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главное – это безмерная любовь к детям !..</a:t>
            </a:r>
            <a:endParaRPr lang="ru-RU" dirty="0"/>
          </a:p>
        </p:txBody>
      </p:sp>
      <p:pic>
        <p:nvPicPr>
          <p:cNvPr id="4" name="Содержимое 3" descr="AVXpeYp4iwQ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1600200"/>
            <a:ext cx="6753384" cy="450049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6900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Помните, воспитатель – это не профессия, а призвание!!!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Здравствуйте, меня зовут Наталья Ивановна!</a:t>
            </a:r>
          </a:p>
        </p:txBody>
      </p:sp>
      <p:pic>
        <p:nvPicPr>
          <p:cNvPr id="4" name="Содержимое 3" descr="z_3fb38ac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00100" y="357166"/>
            <a:ext cx="681556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62612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Я работаю воспитателем  в коррекционном детском саду. Имею стаж работы более 12 лет. Профессию воспитателя выбрала еще в 7 лет. Быть педагогом – мое призвание! Мамина сестра тоже воспитатель, с самого рождения она рассказывала об этой чудной профессии, вечно что-то мастерила, устраивала для меня и других деток  своих подруг разные конкурсы и соревнования. Для меня она была царь и бог. Общаясь с ней, я осознала, что воспитатель – самая лучшая, интересная и веселая профессия. Шли годы, я взрослела, но желание стать воспитателем росло вместе со мной. И вот – учеба в институте, экзамены и…  наконец-то я – воспитатель!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519749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Конечно</a:t>
            </a:r>
            <a:r>
              <a:rPr lang="ru-RU" dirty="0"/>
              <a:t>, в начале работы эта профессия не показалась мне такой уж веселой – эти бесконечные педсоветы, родители, которым вечно что-то надо, шум, суета…Порой под вечер  голова шла кругом, но  приходя утром на работу, видя счастливые глазки деток, слушая их рассказы о том, как они скучали, а через какое-то время,  получая результат от своих стараний, понимала, что теперь никогда уже не смогу без всего этого. С каждым годом становилось все интереснее и интереснее работать, обогащать свой опыт, дарить детям знания и умения, просто быть их другом, учить деток радоваться жизни, перевоплощаться в разных героев и, конечно, верить в сказки и чудеса!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Воспитатель – это умение перевоплощаться в разных героев…</a:t>
            </a:r>
            <a:endParaRPr lang="ru-RU" dirty="0"/>
          </a:p>
        </p:txBody>
      </p:sp>
      <p:pic>
        <p:nvPicPr>
          <p:cNvPr id="4" name="Содержимое 3" descr="6P8Q3KEbpw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43636" y="4357694"/>
            <a:ext cx="2777246" cy="1850774"/>
          </a:xfrm>
        </p:spPr>
      </p:pic>
      <p:pic>
        <p:nvPicPr>
          <p:cNvPr id="6" name="Рисунок 5" descr="GBCFIjt0jmY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1571612"/>
            <a:ext cx="2035983" cy="2714644"/>
          </a:xfrm>
          <a:prstGeom prst="rect">
            <a:avLst/>
          </a:prstGeom>
        </p:spPr>
      </p:pic>
      <p:pic>
        <p:nvPicPr>
          <p:cNvPr id="7" name="Рисунок 6" descr="MgmE_qPYbCk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4286256"/>
            <a:ext cx="3188317" cy="2143140"/>
          </a:xfrm>
          <a:prstGeom prst="rect">
            <a:avLst/>
          </a:prstGeom>
        </p:spPr>
      </p:pic>
      <p:pic>
        <p:nvPicPr>
          <p:cNvPr id="8" name="Рисунок 7" descr="PuqBbLyXGY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714744" y="3643314"/>
            <a:ext cx="1996952" cy="3000395"/>
          </a:xfrm>
          <a:prstGeom prst="rect">
            <a:avLst/>
          </a:prstGeom>
        </p:spPr>
      </p:pic>
      <p:pic>
        <p:nvPicPr>
          <p:cNvPr id="9" name="Рисунок 8" descr="x_4038817f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786446" y="1643050"/>
            <a:ext cx="3188317" cy="2143140"/>
          </a:xfrm>
          <a:prstGeom prst="rect">
            <a:avLst/>
          </a:prstGeom>
        </p:spPr>
      </p:pic>
      <p:pic>
        <p:nvPicPr>
          <p:cNvPr id="10" name="Рисунок 9" descr="ud-mqe1_Jh8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85720" y="1571612"/>
            <a:ext cx="3215967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это поездки с детьми в самые интересные места нашего города!</a:t>
            </a:r>
            <a:endParaRPr lang="ru-RU" dirty="0"/>
          </a:p>
        </p:txBody>
      </p:sp>
      <p:pic>
        <p:nvPicPr>
          <p:cNvPr id="4" name="Содержимое 3" descr="x_c6138ea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1428736"/>
            <a:ext cx="3357554" cy="2512607"/>
          </a:xfrm>
        </p:spPr>
      </p:pic>
      <p:pic>
        <p:nvPicPr>
          <p:cNvPr id="5" name="Рисунок 4" descr="y_2a9c2e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4071942"/>
            <a:ext cx="3832851" cy="2557230"/>
          </a:xfrm>
          <a:prstGeom prst="rect">
            <a:avLst/>
          </a:prstGeom>
        </p:spPr>
      </p:pic>
      <p:pic>
        <p:nvPicPr>
          <p:cNvPr id="6" name="Рисунок 5" descr="z_fa1ae39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57686" y="1571612"/>
            <a:ext cx="3627751" cy="2428892"/>
          </a:xfrm>
          <a:prstGeom prst="rect">
            <a:avLst/>
          </a:prstGeom>
        </p:spPr>
      </p:pic>
      <p:pic>
        <p:nvPicPr>
          <p:cNvPr id="7" name="Рисунок 6" descr="McX7ieIOP6s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57224" y="4071942"/>
            <a:ext cx="3429024" cy="25610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Это игры!!!</a:t>
            </a:r>
            <a:endParaRPr lang="ru-RU" dirty="0"/>
          </a:p>
        </p:txBody>
      </p:sp>
      <p:pic>
        <p:nvPicPr>
          <p:cNvPr id="4" name="Содержимое 3" descr="amc2BAty0n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500042"/>
            <a:ext cx="2744272" cy="1828800"/>
          </a:xfrm>
        </p:spPr>
      </p:pic>
      <p:pic>
        <p:nvPicPr>
          <p:cNvPr id="5" name="Рисунок 4" descr="Fll9Fv85RjQ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58016" y="4394146"/>
            <a:ext cx="1640965" cy="2463854"/>
          </a:xfrm>
          <a:prstGeom prst="rect">
            <a:avLst/>
          </a:prstGeom>
        </p:spPr>
      </p:pic>
      <p:pic>
        <p:nvPicPr>
          <p:cNvPr id="6" name="Рисунок 5" descr="fTzEPfun7lU (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2857496"/>
            <a:ext cx="2500298" cy="3754113"/>
          </a:xfrm>
          <a:prstGeom prst="rect">
            <a:avLst/>
          </a:prstGeom>
        </p:spPr>
      </p:pic>
      <p:pic>
        <p:nvPicPr>
          <p:cNvPr id="7" name="Рисунок 6" descr="H6GtlnEKLhk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488" y="1571612"/>
            <a:ext cx="3144360" cy="2095422"/>
          </a:xfrm>
          <a:prstGeom prst="rect">
            <a:avLst/>
          </a:prstGeom>
        </p:spPr>
      </p:pic>
      <p:pic>
        <p:nvPicPr>
          <p:cNvPr id="8" name="Рисунок 7" descr="IopZfQei3TQ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86116" y="4500570"/>
            <a:ext cx="2786082" cy="1856663"/>
          </a:xfrm>
          <a:prstGeom prst="rect">
            <a:avLst/>
          </a:prstGeom>
        </p:spPr>
      </p:pic>
      <p:pic>
        <p:nvPicPr>
          <p:cNvPr id="9" name="Рисунок 8" descr="tr_BwF1-ges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249631" y="2357430"/>
            <a:ext cx="2894369" cy="1928826"/>
          </a:xfrm>
          <a:prstGeom prst="rect">
            <a:avLst/>
          </a:prstGeom>
        </p:spPr>
      </p:pic>
      <p:pic>
        <p:nvPicPr>
          <p:cNvPr id="10" name="Рисунок 9" descr="tSCL4oBJ084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429388" y="214290"/>
            <a:ext cx="1332207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интересные поделки и рисунки!</a:t>
            </a:r>
            <a:endParaRPr lang="ru-RU" dirty="0"/>
          </a:p>
        </p:txBody>
      </p:sp>
      <p:pic>
        <p:nvPicPr>
          <p:cNvPr id="4" name="Содержимое 3" descr="C4W--BOm04M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1357298"/>
            <a:ext cx="3556024" cy="2000264"/>
          </a:xfrm>
        </p:spPr>
      </p:pic>
      <p:pic>
        <p:nvPicPr>
          <p:cNvPr id="5" name="Рисунок 4" descr="CMCZPSH5tFM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3714752"/>
            <a:ext cx="4250439" cy="2832519"/>
          </a:xfrm>
          <a:prstGeom prst="rect">
            <a:avLst/>
          </a:prstGeom>
        </p:spPr>
      </p:pic>
      <p:pic>
        <p:nvPicPr>
          <p:cNvPr id="6" name="Рисунок 5" descr="m_0ad666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1214422"/>
            <a:ext cx="3083007" cy="2324113"/>
          </a:xfrm>
          <a:prstGeom prst="rect">
            <a:avLst/>
          </a:prstGeom>
        </p:spPr>
      </p:pic>
      <p:pic>
        <p:nvPicPr>
          <p:cNvPr id="7" name="Рисунок 6" descr="z_0d9f48eb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14348" y="3643314"/>
            <a:ext cx="3571868" cy="267890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познавательные и увлекательные занятия!!!</a:t>
            </a:r>
            <a:endParaRPr lang="ru-RU" dirty="0"/>
          </a:p>
        </p:txBody>
      </p:sp>
      <p:pic>
        <p:nvPicPr>
          <p:cNvPr id="4" name="Содержимое 3" descr="65HBxJzTGck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1571612"/>
            <a:ext cx="3500462" cy="2332730"/>
          </a:xfrm>
        </p:spPr>
      </p:pic>
      <p:pic>
        <p:nvPicPr>
          <p:cNvPr id="5" name="Рисунок 4" descr="NRi4_4swFu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4071942"/>
            <a:ext cx="3607210" cy="2403867"/>
          </a:xfrm>
          <a:prstGeom prst="rect">
            <a:avLst/>
          </a:prstGeom>
        </p:spPr>
      </p:pic>
      <p:pic>
        <p:nvPicPr>
          <p:cNvPr id="6" name="Рисунок 5" descr="qvQFpWXzts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9124" y="4143380"/>
            <a:ext cx="3714575" cy="2475417"/>
          </a:xfrm>
          <a:prstGeom prst="rect">
            <a:avLst/>
          </a:prstGeom>
        </p:spPr>
      </p:pic>
      <p:pic>
        <p:nvPicPr>
          <p:cNvPr id="8" name="Рисунок 7" descr="vzABJvP1Msk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4876" y="1500174"/>
            <a:ext cx="3607209" cy="24038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337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"Я - Воспитатель!"</vt:lpstr>
      <vt:lpstr>Здравствуйте, меня зовут Наталья Ивановна!</vt:lpstr>
      <vt:lpstr>Слайд 3</vt:lpstr>
      <vt:lpstr>Слайд 4</vt:lpstr>
      <vt:lpstr>Воспитатель – это умение перевоплощаться в разных героев…</vt:lpstr>
      <vt:lpstr>И это поездки с детьми в самые интересные места нашего города!</vt:lpstr>
      <vt:lpstr>Это игры!!!</vt:lpstr>
      <vt:lpstr>Это интересные поделки и рисунки!</vt:lpstr>
      <vt:lpstr>Это познавательные и увлекательные занятия!!!</vt:lpstr>
      <vt:lpstr>Это совместные праздники!</vt:lpstr>
      <vt:lpstr>Это познание окружающего мира вместе с детьми!</vt:lpstr>
      <vt:lpstr>Это участие в конкурсах и выставках!</vt:lpstr>
      <vt:lpstr>Это тысячи маленьких жизней!</vt:lpstr>
      <vt:lpstr>А главное – это безмерная любовь к детям !..</vt:lpstr>
      <vt:lpstr>Помните, воспитатель – это не профессия, а призвание!!!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"Я - Воспитатель!"</dc:title>
  <dc:creator>User</dc:creator>
  <cp:lastModifiedBy>User</cp:lastModifiedBy>
  <cp:revision>9</cp:revision>
  <dcterms:created xsi:type="dcterms:W3CDTF">2014-10-26T19:05:29Z</dcterms:created>
  <dcterms:modified xsi:type="dcterms:W3CDTF">2014-12-10T20:51:06Z</dcterms:modified>
</cp:coreProperties>
</file>