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A1A1F3-9DE9-4775-A0BA-F0C94A10DA0C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92A455-0E42-4842-80E9-C8DC3D82BA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5712179" cy="1524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Музеи детям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3432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596844" cy="50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5"/>
          <a:stretch/>
        </p:blipFill>
        <p:spPr>
          <a:xfrm>
            <a:off x="899592" y="1637928"/>
            <a:ext cx="7275376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858725"/>
            <a:ext cx="2602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err="1" smtClean="0"/>
              <a:t>лабиринтум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485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320479" cy="2880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38" y="3645023"/>
            <a:ext cx="3393785" cy="2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/>
          <a:stretch/>
        </p:blipFill>
        <p:spPr>
          <a:xfrm>
            <a:off x="755576" y="2880799"/>
            <a:ext cx="7704856" cy="3412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93" r="14559" b="14232"/>
          <a:stretch/>
        </p:blipFill>
        <p:spPr>
          <a:xfrm>
            <a:off x="3048035" y="620687"/>
            <a:ext cx="3119937" cy="22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64702"/>
            <a:ext cx="7577187" cy="55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4" y="1150899"/>
            <a:ext cx="7629620" cy="50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5780"/>
            <a:ext cx="7275775" cy="3675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5684" y="1196752"/>
            <a:ext cx="5383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Музей связи имени Попова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1779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8" y="819596"/>
            <a:ext cx="4411876" cy="3419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62629"/>
            <a:ext cx="3054474" cy="4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9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40" y="3356992"/>
            <a:ext cx="4383062" cy="293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0" y="678693"/>
            <a:ext cx="4338386" cy="289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5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632848" cy="3752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60" y="476672"/>
            <a:ext cx="3384377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9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</TotalTime>
  <Words>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2014-01-12T17:59:35Z</dcterms:created>
  <dcterms:modified xsi:type="dcterms:W3CDTF">2014-11-06T18:03:34Z</dcterms:modified>
</cp:coreProperties>
</file>